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21" r:id="rId13"/>
    <p:sldId id="922" r:id="rId14"/>
    <p:sldId id="882" r:id="rId15"/>
    <p:sldId id="901" r:id="rId16"/>
    <p:sldId id="898" r:id="rId17"/>
    <p:sldId id="916" r:id="rId18"/>
    <p:sldId id="856" r:id="rId19"/>
    <p:sldId id="864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31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771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75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700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802.18-23/0106r1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04-00-0000-rr-tag-minutes-7-september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ederalregister.gov/documents/2023/09/07/2023-19245/request-for-information-on-implementation-of-the-united-states-government-national-standards" TargetMode="External"/><Relationship Id="rId5" Type="http://schemas.openxmlformats.org/officeDocument/2006/relationships/hyperlink" Target="https://docs.fcc.gov/public/attachments/FCC-23-63A1.pdf" TargetMode="External"/><Relationship Id="rId4" Type="http://schemas.openxmlformats.org/officeDocument/2006/relationships/hyperlink" Target="https://www.federalregister.gov/documents/2023/08/25/2023-18357/cybersecurity-labeling-for-internet-of-thing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14-11-0000-proposed-response-to-miit-of-china-consultation-on-uwb.pdf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107&amp;is_group=0000&amp;is_year=2023" TargetMode="External"/><Relationship Id="rId5" Type="http://schemas.openxmlformats.org/officeDocument/2006/relationships/hyperlink" Target="https://docs.wto.org/dol2fe/Pages/FE_Search/ExportFile.aspx?id=297960&amp;filename=2023/TBT/CHN/23_12098_00_x.pdf&amp;Open=True" TargetMode="External"/><Relationship Id="rId4" Type="http://schemas.openxmlformats.org/officeDocument/2006/relationships/hyperlink" Target="https://docs.wto.org/dol2fe/Pages/SS/directdoc.aspx?filename=q:/G/TBTN23/CHN1753.pdf&amp;Open=True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research-and-data/technology/general/future-of-wireless-broadband-technologie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fcc.gov/news-events/events/2023/10/october-2023-open-commission-meeting" TargetMode="External"/><Relationship Id="rId4" Type="http://schemas.openxmlformats.org/officeDocument/2006/relationships/hyperlink" Target="https://www.fcc.gov/news-events/events/2023/09/september-2023-open-commission-meetin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75-00-0000-framework-and-overall-objectives-of-the-future-development-of-imt-for-2030-and-beyond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na0q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ilton.com/en/attend-my-event/hnlhvhh-avm-e0ca0592-a203-4d79-a09e-5c9c2b65d2e8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23/18-23-0097-02-ISUS-revised-ieee-sa-spectrum-policy-statement-post-ieee-stakeholder-review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21 September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7 September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18-23/0104r0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28 September 2023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>
                <a:cs typeface="Arial"/>
                <a:hlinkClick r:id="rId4"/>
              </a:rPr>
              <a:t>NPRM:  Cybersecurity labeling for Internet of Things (PS Docket No. 23-239</a:t>
            </a:r>
            <a:r>
              <a:rPr lang="en-US" sz="1600" u="sng" dirty="0" smtClean="0">
                <a:cs typeface="Arial"/>
                <a:hlinkClick r:id="rId4"/>
              </a:rPr>
              <a:t>)</a:t>
            </a:r>
            <a:r>
              <a:rPr lang="en-US" sz="1600" dirty="0" smtClean="0">
                <a:cs typeface="Arial"/>
              </a:rPr>
              <a:t> </a:t>
            </a:r>
            <a:r>
              <a:rPr lang="en-US" sz="1600" dirty="0">
                <a:cs typeface="Arial"/>
              </a:rPr>
              <a:t>(reply comment</a:t>
            </a:r>
            <a:r>
              <a:rPr lang="en-US" sz="1600" dirty="0" smtClean="0">
                <a:cs typeface="Arial"/>
              </a:rPr>
              <a:t>)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19 October 2023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 smtClean="0">
                <a:cs typeface="Arial"/>
                <a:hlinkClick r:id="rId5"/>
              </a:rPr>
              <a:t>NoI: Advancing understanding of non-federal spectrum usage (WT Docket No. 23-232)</a:t>
            </a:r>
            <a:r>
              <a:rPr lang="en-US" sz="1600" dirty="0" smtClean="0">
                <a:cs typeface="Arial"/>
              </a:rPr>
              <a:t> (reply comment)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NIST:  </a:t>
            </a:r>
            <a:r>
              <a:rPr lang="en-US" sz="1600" dirty="0">
                <a:cs typeface="Arial"/>
                <a:hlinkClick r:id="rId6"/>
              </a:rPr>
              <a:t>RFI: </a:t>
            </a:r>
            <a:r>
              <a:rPr lang="en-US" sz="1600" dirty="0">
                <a:hlinkClick r:id="rId6"/>
              </a:rPr>
              <a:t>Implementation of the United States Government National Standards Strategy for Critical and Emerging Technology (USG NSSCET) (Docket No. 230819-0199)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Liaison to China MIIT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Following the consultation </a:t>
            </a:r>
            <a:r>
              <a:rPr lang="en-GB" sz="1800" dirty="0"/>
              <a:t>on the “900MHz Frequency Band Radio Frequency Identification (RFID) Equipment Radio Management Regulations (Draft for Comments)” and “Ultra Wideband (UWB) Equipment Radio Management Regulations (Draft for Comments</a:t>
            </a:r>
            <a:r>
              <a:rPr lang="en-GB" sz="1800" dirty="0" smtClean="0"/>
              <a:t>)”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that was closed in February 2023 and IEEE 802 LMSC submitted a </a:t>
            </a:r>
            <a:r>
              <a:rPr lang="en-US" sz="1800" spc="-5" dirty="0" smtClean="0">
                <a:cs typeface="Arial"/>
                <a:hlinkClick r:id="rId3"/>
              </a:rPr>
              <a:t>response</a:t>
            </a:r>
            <a:r>
              <a:rPr lang="en-US" sz="1800" spc="-5" dirty="0" smtClean="0">
                <a:cs typeface="Arial"/>
              </a:rPr>
              <a:t>, </a:t>
            </a:r>
            <a:r>
              <a:rPr lang="en-US" sz="1800" dirty="0" smtClean="0"/>
              <a:t>China </a:t>
            </a:r>
            <a:r>
              <a:rPr lang="en-US" sz="1800" dirty="0"/>
              <a:t>sent a </a:t>
            </a:r>
            <a:r>
              <a:rPr lang="en-US" sz="1800" dirty="0">
                <a:hlinkClick r:id="rId4"/>
              </a:rPr>
              <a:t>notification</a:t>
            </a:r>
            <a:r>
              <a:rPr lang="en-US" sz="1800" dirty="0"/>
              <a:t> to WTO </a:t>
            </a:r>
            <a:r>
              <a:rPr lang="en-US" sz="1800" dirty="0" smtClean="0"/>
              <a:t>in late August 2023 on </a:t>
            </a:r>
            <a:r>
              <a:rPr lang="en-US" sz="1800" dirty="0"/>
              <a:t>its updated radio management regulations on UWB.  The proposed date of adoption is November 2023 and the proposed date of entry into force is November 2024.  </a:t>
            </a:r>
            <a:endParaRPr 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5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5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5"/>
              </a:rPr>
              <a:t>docs.wto.org/dol2fe/Pages/FE_Search/ExportFile.aspx?id=297960&amp;filename=2023/TBT/CHN/23_12098_00_x.pdf&amp;Open=True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Proposed </a:t>
            </a:r>
            <a:r>
              <a:rPr lang="en-US" sz="1800" spc="-5" dirty="0">
                <a:latin typeface="+mj-lt"/>
                <a:cs typeface="Arial"/>
              </a:rPr>
              <a:t>IEEE 802 </a:t>
            </a:r>
            <a:r>
              <a:rPr lang="en-US" sz="1800" spc="-5" dirty="0" smtClean="0">
                <a:latin typeface="+mj-lt"/>
                <a:cs typeface="Arial"/>
              </a:rPr>
              <a:t>response</a:t>
            </a:r>
            <a:endParaRPr lang="en-US" sz="1600" spc="-5" dirty="0" smtClean="0">
              <a:solidFill>
                <a:srgbClr val="3333CC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  <a:hlinkClick r:id="rId6"/>
              </a:rPr>
              <a:t>18-23/0107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04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18-23/0107r1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[Placeholder]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China MIIT’s </a:t>
            </a:r>
            <a:r>
              <a:rPr lang="en-US" sz="1800" dirty="0"/>
              <a:t>notification to WTO in late August 2023 on its updated radio management regulations on UWB </a:t>
            </a:r>
            <a:r>
              <a:rPr lang="en-US" sz="1800" spc="-5" dirty="0" smtClean="0">
                <a:latin typeface="+mj-lt"/>
                <a:cs typeface="Arial"/>
              </a:rPr>
              <a:t>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</a:t>
            </a:r>
            <a:r>
              <a:rPr lang="en-US" sz="1600" spc="-5" dirty="0" smtClean="0">
                <a:latin typeface="+mj-lt"/>
                <a:cs typeface="Arial"/>
              </a:rPr>
              <a:t>):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Remarks:  The Chair did not vote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Liaison to China MIIT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50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13 September 2023, UK </a:t>
            </a:r>
            <a:r>
              <a:rPr lang="en-US" sz="1600" dirty="0" err="1"/>
              <a:t>Ofcom</a:t>
            </a:r>
            <a:r>
              <a:rPr lang="en-US" sz="1600" dirty="0"/>
              <a:t> published a </a:t>
            </a:r>
            <a:r>
              <a:rPr lang="en-US" sz="1600" dirty="0">
                <a:hlinkClick r:id="rId3"/>
              </a:rPr>
              <a:t>report</a:t>
            </a:r>
            <a:r>
              <a:rPr lang="en-US" sz="1600" dirty="0"/>
              <a:t> on the future of wireless broadband technologies.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September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2023 Open Commission Meeting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was held at </a:t>
            </a:r>
            <a:r>
              <a:rPr lang="en-US" sz="1600" dirty="0">
                <a:solidFill>
                  <a:schemeClr val="tx1"/>
                </a:solidFill>
              </a:rPr>
              <a:t>10:30am ET on </a:t>
            </a:r>
            <a:r>
              <a:rPr lang="en-US" sz="1600" dirty="0" smtClean="0">
                <a:solidFill>
                  <a:schemeClr val="tx1"/>
                </a:solidFill>
              </a:rPr>
              <a:t>21 September 2023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5"/>
              </a:rPr>
              <a:t>October 2023 Open Commission Meeting</a:t>
            </a:r>
            <a:r>
              <a:rPr lang="en-US" sz="1600" dirty="0" smtClean="0">
                <a:solidFill>
                  <a:schemeClr val="tx1"/>
                </a:solidFill>
              </a:rPr>
              <a:t> is scheduled at 10:30am ET on 19 October 2023.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Liaison statements from Working Party 5D 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hlinkClick r:id="rId3"/>
              </a:rPr>
              <a:t>framework and overall objectives of the future development of IMT for 2030 and beyond</a:t>
            </a:r>
            <a:endParaRPr lang="en-US" sz="1400" dirty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the schedule for updating recommendation ITU-R M.2012 to revision 7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</a:t>
            </a:r>
            <a:r>
              <a:rPr lang="en-US" sz="2800" smtClean="0">
                <a:solidFill>
                  <a:srgbClr val="0070C0"/>
                </a:solidFill>
              </a:rPr>
              <a:t>schedule this month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471471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[Propose to cancel]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 22 September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28 September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 29 September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4 August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Hilton </a:t>
            </a:r>
            <a:r>
              <a:rPr lang="es-ES" sz="1800" dirty="0" err="1" smtClean="0"/>
              <a:t>Hawaiian</a:t>
            </a:r>
            <a:r>
              <a:rPr lang="es-ES" sz="1800" dirty="0" smtClean="0"/>
              <a:t> </a:t>
            </a:r>
            <a:r>
              <a:rPr lang="es-ES" sz="1800" dirty="0" err="1" smtClean="0"/>
              <a:t>Village</a:t>
            </a:r>
            <a:r>
              <a:rPr lang="es-ES" sz="1800" dirty="0" smtClean="0"/>
              <a:t>, Honolulu, </a:t>
            </a:r>
            <a:r>
              <a:rPr lang="es-ES" sz="1800" dirty="0" err="1" smtClean="0"/>
              <a:t>Hawaii</a:t>
            </a:r>
            <a:r>
              <a:rPr lang="es-ES" sz="1800" dirty="0" smtClean="0"/>
              <a:t>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4 August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HST, 20 October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9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Draft IEEE 802 wireless position statement (</a:t>
            </a:r>
            <a:r>
              <a:rPr lang="en-US" sz="1800" kern="0" spc="-5" dirty="0" smtClean="0">
                <a:solidFill>
                  <a:schemeClr val="tx1"/>
                </a:solidFill>
                <a:cs typeface="Arial"/>
                <a:hlinkClick r:id="rId4"/>
              </a:rPr>
              <a:t>18-23/0097r2</a:t>
            </a: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)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0" spc="-5" dirty="0" smtClean="0">
                <a:solidFill>
                  <a:schemeClr val="tx1"/>
                </a:solidFill>
                <a:cs typeface="Arial"/>
              </a:rPr>
              <a:t>Please review and</a:t>
            </a:r>
            <a:r>
              <a:rPr lang="en-US" sz="1600" dirty="0"/>
              <a:t> provide your comments/edits to </a:t>
            </a:r>
            <a:r>
              <a:rPr lang="en-US" sz="1600" dirty="0" smtClean="0"/>
              <a:t>me </a:t>
            </a:r>
            <a:r>
              <a:rPr lang="en-US" sz="1600" dirty="0"/>
              <a:t>offline by Wednesday</a:t>
            </a:r>
            <a:r>
              <a:rPr lang="en-US" sz="1600"/>
              <a:t>, </a:t>
            </a:r>
            <a:r>
              <a:rPr lang="en-US" sz="1600" smtClean="0"/>
              <a:t>4 October 2023</a:t>
            </a:r>
            <a:r>
              <a:rPr lang="en-US" sz="1600" dirty="0"/>
              <a:t>,</a:t>
            </a:r>
            <a:endParaRPr lang="en-US" sz="16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</a:t>
            </a:r>
            <a:r>
              <a:rPr lang="en-US" sz="1800" spc="-5" dirty="0">
                <a:cs typeface="Arial"/>
              </a:rPr>
              <a:t>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</a:t>
            </a:r>
            <a:r>
              <a:rPr lang="en-US" sz="1600" spc="-5" dirty="0" smtClean="0">
                <a:cs typeface="Arial"/>
              </a:rPr>
              <a:t>802 plenary from 12 November to 17 November, 2023,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 September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1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12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Liaison to China MIIT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72934</TotalTime>
  <Words>1703</Words>
  <Application>Microsoft Office PowerPoint</Application>
  <PresentationFormat>Widescreen</PresentationFormat>
  <Paragraphs>360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Liaison to China MIIT (1)</vt:lpstr>
      <vt:lpstr>Liaison to China MIIT (2)</vt:lpstr>
      <vt:lpstr>General discussion items (1)</vt:lpstr>
      <vt:lpstr>General discussion items (2)</vt:lpstr>
      <vt:lpstr>Meeting schedule this month</vt:lpstr>
      <vt:lpstr>Meeting and hotel reservation for the 2023 November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18-23/0106r1</dc:title>
  <dc:creator>Edward Au</dc:creator>
  <cp:keywords>21 September 2023</cp:keywords>
  <cp:lastModifiedBy>Edward Au</cp:lastModifiedBy>
  <cp:revision>5631</cp:revision>
  <cp:lastPrinted>1601-01-01T00:00:00Z</cp:lastPrinted>
  <dcterms:created xsi:type="dcterms:W3CDTF">2016-03-03T14:54:45Z</dcterms:created>
  <dcterms:modified xsi:type="dcterms:W3CDTF">2023-09-21T14:23:16Z</dcterms:modified>
  <cp:category>IEEE 802.18 RR-TAG agenda</cp:category>
</cp:coreProperties>
</file>