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1" r:id="rId13"/>
    <p:sldId id="922" r:id="rId14"/>
    <p:sldId id="923" r:id="rId15"/>
    <p:sldId id="882" r:id="rId16"/>
    <p:sldId id="901" r:id="rId17"/>
    <p:sldId id="898" r:id="rId18"/>
    <p:sldId id="916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71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24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00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4-00-0000-rr-tag-minutes-7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5" Type="http://schemas.openxmlformats.org/officeDocument/2006/relationships/hyperlink" Target="https://docs.fcc.gov/public/attachments/FCC-23-63A1.pdf" TargetMode="External"/><Relationship Id="rId4" Type="http://schemas.openxmlformats.org/officeDocument/2006/relationships/hyperlink" Target="https://www.federalregister.gov/documents/2023/08/25/2023-18357/cybersecurity-labeling-for-internet-of-thing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3/08/25/2023-18357/cybersecurity-labeling-for-internet-of-thing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3/18-23-0097-02-ISUS-revised-ieee-sa-spectrum-policy-statement-post-ieee-stakeholder-review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September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4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4"/>
              </a:rPr>
              <a:t>)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>
                <a:cs typeface="Arial"/>
              </a:rPr>
              <a:t>(reply comment</a:t>
            </a:r>
            <a:r>
              <a:rPr lang="en-US" sz="1600" dirty="0" smtClean="0">
                <a:cs typeface="Arial"/>
              </a:rPr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19 October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5"/>
              </a:rPr>
              <a:t>NoI: Advancing understanding of non-federal spectrum usage (WT Docket No. 23-232)</a:t>
            </a:r>
            <a:r>
              <a:rPr lang="en-US" sz="1600" dirty="0" smtClean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NIST:  </a:t>
            </a:r>
            <a:r>
              <a:rPr lang="en-US" sz="1600" dirty="0">
                <a:cs typeface="Arial"/>
                <a:hlinkClick r:id="rId6"/>
              </a:rPr>
              <a:t>RFI: </a:t>
            </a:r>
            <a:r>
              <a:rPr lang="en-US" sz="1600" dirty="0">
                <a:hlinkClick r:id="rId6"/>
              </a:rPr>
              <a:t>Implementation of the United States Government National Standards Strategy for Critical and Emerging Technology (USG NSSCET) (Docket No. 230819-0199)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WTO </a:t>
            </a:r>
            <a:r>
              <a:rPr lang="en-US" sz="1800" dirty="0" smtClean="0"/>
              <a:t>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18-23/0107r0</a:t>
            </a: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18-23/0107r0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WTO 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5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FCC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NPRM</a:t>
            </a:r>
            <a:r>
              <a:rPr lang="en-GB" sz="1800" dirty="0"/>
              <a:t>: Cybersecurity Labeling for Internet of Things (PS Docket No. 23-239</a:t>
            </a:r>
            <a:r>
              <a:rPr lang="en-GB" sz="1800" dirty="0" smtClean="0"/>
              <a:t>)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25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15 September </a:t>
            </a:r>
            <a:r>
              <a:rPr lang="en-US" sz="1600" spc="-5" dirty="0" smtClean="0">
                <a:cs typeface="Arial"/>
              </a:rPr>
              <a:t>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10 October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10-day EC approval: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28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September 2023 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www.federalregister.gov/documents/2023/08/25/2023-18357/cybersecurity-labeling-for-internet-of-things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18-23/01XXr0 [Placeholder]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2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3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71471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4"/>
              </a:rPr>
              <a:t>18-23/0097r2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spc="-5" dirty="0" smtClean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600" dirty="0"/>
              <a:t> provide your comments/edits to </a:t>
            </a:r>
            <a:r>
              <a:rPr lang="en-US" sz="1600" dirty="0" smtClean="0"/>
              <a:t>me </a:t>
            </a:r>
            <a:r>
              <a:rPr lang="en-US" sz="1600" dirty="0"/>
              <a:t>offline by Wednesday, 27 September 2023,</a:t>
            </a:r>
            <a:endParaRPr lang="en-US" sz="16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Liaison to China 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US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FCC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NPRM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: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Cybersecurity Labeling for Internet of Things 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72918</TotalTime>
  <Words>1830</Words>
  <Application>Microsoft Office PowerPoint</Application>
  <PresentationFormat>Widescreen</PresentationFormat>
  <Paragraphs>375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Liaison to China MIIT (1)</vt:lpstr>
      <vt:lpstr>Liaison to China MIIT (2)</vt:lpstr>
      <vt:lpstr>US FCC</vt:lpstr>
      <vt:lpstr>General discussion items (1)</vt:lpstr>
      <vt:lpstr>General discussion items (2)</vt:lpstr>
      <vt:lpstr>Meeting schedule this month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18-23/0106r0</dc:title>
  <dc:creator/>
  <cp:keywords>21 September 2023</cp:keywords>
  <cp:lastModifiedBy>Edward Au</cp:lastModifiedBy>
  <cp:revision>5627</cp:revision>
  <cp:lastPrinted>1601-01-01T00:00:00Z</cp:lastPrinted>
  <dcterms:created xsi:type="dcterms:W3CDTF">2016-03-03T14:54:45Z</dcterms:created>
  <dcterms:modified xsi:type="dcterms:W3CDTF">2023-09-18T14:29:08Z</dcterms:modified>
  <cp:category>IEEE 802.18 RR-TAG agenda</cp:category>
</cp:coreProperties>
</file>