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8" r:id="rId13"/>
    <p:sldId id="919" r:id="rId14"/>
    <p:sldId id="882" r:id="rId15"/>
    <p:sldId id="901" r:id="rId16"/>
    <p:sldId id="920" r:id="rId17"/>
    <p:sldId id="898" r:id="rId18"/>
    <p:sldId id="912" r:id="rId19"/>
    <p:sldId id="916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4058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152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942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802.18-23/0102r2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01-00-0000-rr-tag-minutes-31-august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FCC-23-63A1.pdf" TargetMode="External"/><Relationship Id="rId5" Type="http://schemas.openxmlformats.org/officeDocument/2006/relationships/hyperlink" Target="https://www.federalregister.gov/documents/2023/08/25/2023-18357/cybersecurity-labeling-for-internet-of-things" TargetMode="External"/><Relationship Id="rId4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1/hybrid-sharing-to-access-the-upper-6-ghz-band?utm_medium=email&amp;utm_campaign=Weekly%20publications%20update%2025%20August%202023&amp;utm_content=Weekly%20publications%20update%2025%20August%202023+CID_ffdab638da527b02014545d78baf28bd&amp;utm_source=updates&amp;utm_term=Correction%20of%20link%20budget%20analysis%20included%20as%20part%20of%20the%20Hybrid%206%20GHz%20consultatio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103&amp;is_group=0000&amp;is_year=202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9/september-2023-open-commission-meetin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www.postel.go.id/berita-menjaring-masukan-terkait-pemberlakuan-kewajiban-pengujian-sar-perangkat-te-28-6031" TargetMode="External"/><Relationship Id="rId7" Type="http://schemas.openxmlformats.org/officeDocument/2006/relationships/hyperlink" Target="https://ntc.gov.ph/wp-content/uploads/2023/HEARING/Notice%20of%20Public%20Hearing_rescheduled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wto.org/dol2fe/Pages/FE_Search/ExportFile.aspx?id=297960&amp;filename=2023/TBT/CHN/23_12098_00_x.pdf&amp;Open=True" TargetMode="External"/><Relationship Id="rId5" Type="http://schemas.openxmlformats.org/officeDocument/2006/relationships/hyperlink" Target="https://docs.wto.org/dol2fe/Pages/SS/directdoc.aspx?filename=q:/G/TBTN23/CHN1753.pdf&amp;Open=True" TargetMode="External"/><Relationship Id="rId4" Type="http://schemas.openxmlformats.org/officeDocument/2006/relationships/hyperlink" Target="https://www.mcmc.gov.my/skmmgovmy/media/General/pdf2/Class-Assignment-No-1-of-2023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8/dcn/23/18-23-0097-02-ISUS-revised-ieee-sa-spectrum-policy-statement-post-ieee-stakeholder-review.docx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7 September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Stuart Kerry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 smtClean="0">
                <a:latin typeface="+mj-lt"/>
                <a:cs typeface="Arial"/>
              </a:rPr>
              <a:t>Approved with unanimous consent</a:t>
            </a:r>
            <a:endParaRPr lang="en-US" sz="160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31 August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18-23/0101r0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Stuart Kerry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None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  </a:t>
            </a:r>
            <a:r>
              <a:rPr lang="en-US" sz="1600" spc="-5" dirty="0" smtClean="0">
                <a:latin typeface="+mj-lt"/>
                <a:cs typeface="Arial"/>
              </a:rPr>
              <a:t>Approved with unanimous consent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7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September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600" u="sng" dirty="0">
                <a:cs typeface="Arial"/>
                <a:hlinkClick r:id="rId4"/>
              </a:rPr>
              <a:t>Consultation:  Hybrid sharing: enabling both licensed mobile and Wi-Fi users to access the upper 6 GHz </a:t>
            </a:r>
            <a:r>
              <a:rPr lang="en-US" sz="1600" u="sng" dirty="0" smtClean="0">
                <a:cs typeface="Arial"/>
                <a:hlinkClick r:id="rId4"/>
              </a:rPr>
              <a:t>band</a:t>
            </a:r>
            <a:r>
              <a:rPr lang="en-US" sz="1600" dirty="0" smtClean="0">
                <a:cs typeface="Arial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cs typeface="Arial"/>
              </a:rPr>
              <a:t>(</a:t>
            </a:r>
            <a:r>
              <a:rPr lang="en-US" sz="1600" spc="-5" dirty="0" err="1" smtClean="0">
                <a:solidFill>
                  <a:srgbClr val="FF0000"/>
                </a:solidFill>
                <a:cs typeface="Arial"/>
              </a:rPr>
              <a:t>Ofcom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grants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IEEE 802 LMSC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an extension deadline to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rgbClr val="FF0000"/>
                </a:solidFill>
                <a:cs typeface="Arial"/>
              </a:rPr>
              <a:t>September </a:t>
            </a:r>
            <a:r>
              <a:rPr lang="en-US" sz="1600" spc="-5" dirty="0" smtClean="0">
                <a:solidFill>
                  <a:srgbClr val="FF0000"/>
                </a:solidFill>
                <a:cs typeface="Arial"/>
              </a:rPr>
              <a:t>2023)</a:t>
            </a:r>
            <a:endParaRPr lang="en-US" sz="1600" u="sng" dirty="0" smtClean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>
                <a:cs typeface="Arial"/>
                <a:hlinkClick r:id="rId5"/>
              </a:rPr>
              <a:t>NPRM:  Cybersecurity labeling for Internet of Things (PS Docket No. 23-239</a:t>
            </a:r>
            <a:r>
              <a:rPr lang="en-US" sz="1600" u="sng" dirty="0" smtClean="0">
                <a:cs typeface="Arial"/>
                <a:hlinkClick r:id="rId5"/>
              </a:rPr>
              <a:t>)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6"/>
              </a:rPr>
              <a:t>NoI: Advancing understanding of non-federal spectrum usage (WT Docket No. 23-232)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UK </a:t>
            </a:r>
            <a:r>
              <a:rPr lang="en-US" sz="2800" dirty="0" err="1" smtClean="0">
                <a:solidFill>
                  <a:srgbClr val="0070C0"/>
                </a:solidFill>
              </a:rPr>
              <a:t>Ofcom’s</a:t>
            </a:r>
            <a:r>
              <a:rPr lang="en-US" sz="2800" dirty="0" smtClean="0">
                <a:solidFill>
                  <a:srgbClr val="0070C0"/>
                </a:solidFill>
              </a:rPr>
              <a:t>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</a:t>
            </a:r>
            <a:r>
              <a:rPr lang="en-US" sz="1800" dirty="0" smtClean="0"/>
              <a:t>: </a:t>
            </a:r>
            <a:r>
              <a:rPr lang="en-US" sz="1800" dirty="0">
                <a:cs typeface="Arial"/>
              </a:rPr>
              <a:t>Hybrid sharing: enabling both licensed mobile and Wi-Fi users to access the upper 6 GHz </a:t>
            </a:r>
            <a:r>
              <a:rPr lang="en-US" sz="1800" dirty="0" smtClean="0">
                <a:cs typeface="Arial"/>
              </a:rPr>
              <a:t>band</a:t>
            </a:r>
            <a:endParaRPr lang="en-US" sz="18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6 July 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response:  </a:t>
            </a:r>
            <a:r>
              <a:rPr lang="en-US" sz="1600" spc="-5" dirty="0" smtClean="0">
                <a:cs typeface="Arial"/>
              </a:rPr>
              <a:t>15 September 2023</a:t>
            </a:r>
            <a:endParaRPr lang="en-US" sz="1600" spc="-5" dirty="0">
              <a:cs typeface="Arial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err="1">
                <a:solidFill>
                  <a:srgbClr val="FF0000"/>
                </a:solidFill>
                <a:cs typeface="Arial"/>
              </a:rPr>
              <a:t>Ofcom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 grants IEEE 802 LMSC an extension deadline to 22 September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Internal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802.18 deadline to allow for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a 4-day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EC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review followed by 10-day EC approval: 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7 September 2023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Link</a:t>
            </a:r>
            <a:endParaRPr lang="en-US" sz="1600" spc="-5" dirty="0" smtClean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18-23/0103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5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18-23/0103r0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UK </a:t>
            </a:r>
            <a:r>
              <a:rPr lang="en-US" sz="1800" spc="-5" dirty="0" err="1" smtClean="0">
                <a:latin typeface="+mj-lt"/>
                <a:cs typeface="Arial"/>
              </a:rPr>
              <a:t>Ofcom’s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>
                <a:cs typeface="Arial"/>
              </a:rPr>
              <a:t>Hybrid sharing: enabling both licensed mobile and Wi-Fi users to access the upper 6 GHz </a:t>
            </a:r>
            <a:r>
              <a:rPr lang="en-US" sz="1800" dirty="0" smtClean="0">
                <a:cs typeface="Arial"/>
              </a:rPr>
              <a:t>band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UK </a:t>
            </a:r>
            <a:r>
              <a:rPr lang="en-US" sz="1800" spc="-5" dirty="0" err="1" smtClean="0">
                <a:latin typeface="+mj-lt"/>
                <a:cs typeface="Arial"/>
              </a:rPr>
              <a:t>Ofcom</a:t>
            </a:r>
            <a:r>
              <a:rPr lang="en-US" sz="1800" spc="-5" dirty="0" smtClean="0">
                <a:latin typeface="+mj-lt"/>
                <a:cs typeface="Arial"/>
              </a:rPr>
              <a:t>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  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UK </a:t>
            </a:r>
            <a:r>
              <a:rPr lang="en-US" sz="2800" dirty="0" err="1">
                <a:solidFill>
                  <a:srgbClr val="0070C0"/>
                </a:solidFill>
              </a:rPr>
              <a:t>Ofcom’s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consultation (</a:t>
            </a:r>
            <a:r>
              <a:rPr lang="en-US" sz="2800" dirty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58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28 August 2023, Indonesia's Ministry of Communication and Information Technology (SPDDI) began a </a:t>
            </a:r>
            <a:r>
              <a:rPr lang="en-US" sz="1600" dirty="0">
                <a:hlinkClick r:id="rId3"/>
              </a:rPr>
              <a:t>consultation</a:t>
            </a:r>
            <a:r>
              <a:rPr lang="en-US" sz="1600" dirty="0"/>
              <a:t> asking for inputs regarding the enforcement of obligations for Specific Absorption Rate (SAR) testing of telecommunication equipment as a certification requirement</a:t>
            </a:r>
            <a:r>
              <a:rPr lang="en-US" sz="1600" dirty="0" smtClean="0"/>
              <a:t>.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28 August 2023, Malaysia’s Malaysian Communications and Multimedia Commission published the latest version of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class assignment</a:t>
            </a:r>
            <a:r>
              <a:rPr lang="en-US" sz="1600" dirty="0" smtClean="0">
                <a:solidFill>
                  <a:schemeClr val="tx1"/>
                </a:solidFill>
              </a:rPr>
              <a:t> for different class of devices (e.g., short range devices, UWB) with technical conditions including the maximum transmit power field strengths/conditions.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31 August 2023, </a:t>
            </a:r>
            <a:r>
              <a:rPr lang="en-US" sz="1600" dirty="0"/>
              <a:t>China sent a </a:t>
            </a:r>
            <a:r>
              <a:rPr lang="en-US" sz="1600" dirty="0">
                <a:hlinkClick r:id="rId5"/>
              </a:rPr>
              <a:t>notification</a:t>
            </a:r>
            <a:r>
              <a:rPr lang="en-US" sz="1600" dirty="0"/>
              <a:t> to WTO on its </a:t>
            </a:r>
            <a:r>
              <a:rPr lang="en-US" sz="1600" dirty="0">
                <a:hlinkClick r:id="rId6"/>
              </a:rPr>
              <a:t>updated radio management regulations on UWB</a:t>
            </a:r>
            <a:r>
              <a:rPr lang="en-US" sz="1600" dirty="0"/>
              <a:t>.  The proposed date of adoption is November 2023 and the proposed date of entry into force is November 2024.  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Philippines NTC announced a public hearing (</a:t>
            </a:r>
            <a:r>
              <a:rPr lang="en-US" sz="1600" dirty="0" smtClean="0">
                <a:solidFill>
                  <a:schemeClr val="tx1"/>
                </a:solidFill>
                <a:hlinkClick r:id="rId7"/>
              </a:rPr>
              <a:t>rescheduled on 8 September 2023</a:t>
            </a:r>
            <a:r>
              <a:rPr lang="en-US" sz="1600" dirty="0" smtClean="0">
                <a:solidFill>
                  <a:schemeClr val="tx1"/>
                </a:solidFill>
              </a:rPr>
              <a:t>) for its </a:t>
            </a:r>
            <a:r>
              <a:rPr lang="en-US" sz="1600" dirty="0" smtClean="0"/>
              <a:t>draft </a:t>
            </a:r>
            <a:r>
              <a:rPr lang="en-US" sz="1600" dirty="0"/>
              <a:t>memorandum circular (MC) entitled </a:t>
            </a:r>
            <a:r>
              <a:rPr lang="en-US" sz="1600" dirty="0" smtClean="0"/>
              <a:t>“Spectrum </a:t>
            </a:r>
            <a:r>
              <a:rPr lang="en-US" sz="1600" dirty="0"/>
              <a:t>users fees for radio frequency bands: 2400MHz to 2483.5MHz, 5150MHz to 5350MHz, and 5470MHz to </a:t>
            </a:r>
            <a:r>
              <a:rPr lang="en-US" sz="1600" dirty="0" smtClean="0"/>
              <a:t>5850MHz”.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hlinkClick r:id="rId3"/>
              </a:rPr>
              <a:t>framework </a:t>
            </a:r>
            <a:r>
              <a:rPr lang="en-US" sz="1400" dirty="0">
                <a:hlinkClick r:id="rId3"/>
              </a:rPr>
              <a:t>and overall objectives of the future development of IMT for 2030 and </a:t>
            </a:r>
            <a:r>
              <a:rPr lang="en-US" sz="1400" dirty="0" smtClean="0">
                <a:hlinkClick r:id="rId3"/>
              </a:rPr>
              <a:t>beyond</a:t>
            </a:r>
            <a:endParaRPr lang="en-US" sz="1400" dirty="0" smtClean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the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6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smtClean="0">
                <a:solidFill>
                  <a:srgbClr val="0070C0"/>
                </a:solidFill>
              </a:rPr>
              <a:t>schedule this month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107814"/>
              </p:ext>
            </p:extLst>
          </p:nvPr>
        </p:nvGraphicFramePr>
        <p:xfrm>
          <a:off x="914400" y="1705690"/>
          <a:ext cx="10287000" cy="3500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8 September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IEEE 802 mixed-mode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wireless interim: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Opening meeting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Tuesday,</a:t>
                      </a:r>
                      <a:r>
                        <a:rPr lang="en-US" sz="1500" baseline="0" dirty="0" smtClean="0"/>
                        <a:t> 12 September 2023, 10:30am ET to 12:30pm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IEEE 802 mixed-mode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wireless interim: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Closing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Thursday, </a:t>
                      </a:r>
                      <a:r>
                        <a:rPr lang="en-US" sz="1500" baseline="0" dirty="0" smtClean="0"/>
                        <a:t>14 September 2023, 8:00am ET to 10:00am ET</a:t>
                      </a:r>
                      <a:endParaRPr lang="en-US" sz="1500" dirty="0" smtClean="0"/>
                    </a:p>
                    <a:p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21 September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22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28 September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29 September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ET, 25 August 2023 </a:t>
            </a:r>
            <a:r>
              <a:rPr lang="en-US" sz="1400" dirty="0">
                <a:solidFill>
                  <a:srgbClr val="FF0000"/>
                </a:solidFill>
              </a:rPr>
              <a:t>whichever comes first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Secretary: 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 July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11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Draft IEEE 802 wireless position statement (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4"/>
              </a:rPr>
              <a:t>18-23/0097r2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)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kern="0" spc="-5" dirty="0" smtClean="0">
                <a:solidFill>
                  <a:schemeClr val="tx1"/>
                </a:solidFill>
                <a:cs typeface="Arial"/>
              </a:rPr>
              <a:t>Please review and</a:t>
            </a:r>
            <a:r>
              <a:rPr lang="en-US" sz="1600" dirty="0"/>
              <a:t> provide your comments/edits to Amelia and me offline by Wednesday, 27 September 2023,</a:t>
            </a:r>
            <a:endParaRPr lang="en-US" sz="16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14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13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interim from 10 September to 15 September,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15:57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September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UK </a:t>
            </a:r>
            <a:r>
              <a:rPr lang="en-US" sz="1800" i="1" spc="-5" dirty="0" err="1" smtClean="0">
                <a:solidFill>
                  <a:srgbClr val="00B050"/>
                </a:solidFill>
                <a:cs typeface="Arial"/>
              </a:rPr>
              <a:t>Ofcom’s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72889</TotalTime>
  <Words>2078</Words>
  <Application>Microsoft Office PowerPoint</Application>
  <PresentationFormat>Widescreen</PresentationFormat>
  <Paragraphs>419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UK Ofcom’s consultation (1)</vt:lpstr>
      <vt:lpstr>UK Ofcom’s consultation (2)</vt:lpstr>
      <vt:lpstr>General discussion items (1)</vt:lpstr>
      <vt:lpstr>General discussion items (2)</vt:lpstr>
      <vt:lpstr>General discussion items (3)</vt:lpstr>
      <vt:lpstr>Meeting schedule this month</vt:lpstr>
      <vt:lpstr>Meeting and hotel reservation for the 2023 September interim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18-23/0102r2</dc:title>
  <dc:creator/>
  <cp:keywords>7 September 2023</cp:keywords>
  <cp:lastModifiedBy>Edward Au</cp:lastModifiedBy>
  <cp:revision>5610</cp:revision>
  <cp:lastPrinted>1601-01-01T00:00:00Z</cp:lastPrinted>
  <dcterms:created xsi:type="dcterms:W3CDTF">2016-03-03T14:54:45Z</dcterms:created>
  <dcterms:modified xsi:type="dcterms:W3CDTF">2023-09-08T19:11:23Z</dcterms:modified>
  <cp:category>IEEE 802.18 RR-TAG agenda</cp:category>
</cp:coreProperties>
</file>