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882" r:id="rId15"/>
    <p:sldId id="901" r:id="rId16"/>
    <p:sldId id="920" r:id="rId17"/>
    <p:sldId id="898" r:id="rId18"/>
    <p:sldId id="912" r:id="rId19"/>
    <p:sldId id="916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15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1-00-0000-rr-tag-minutes-31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3A1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Weekly%20publications%20update%2025%20August%202023&amp;utm_content=Weekly%20publications%20update%2025%20August%202023+CID_ffdab638da527b02014545d78baf28bd&amp;utm_source=updates&amp;utm_term=Correction%20of%20link%20budget%20analysis%20included%20as%20part%20of%20the%20Hybrid%206%20GHz%20consult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03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postel.go.id/berita-menjaring-masukan-terkait-pemberlakuan-kewajiban-pengujian-sar-perangkat-te-28-6031" TargetMode="External"/><Relationship Id="rId7" Type="http://schemas.openxmlformats.org/officeDocument/2006/relationships/hyperlink" Target="https://ntc.gov.ph/wp-content/uploads/2023/HEARING/Notice%20of%20Public%20Hearing_reschedule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wto.org/dol2fe/Pages/FE_Search/ExportFile.aspx?id=297960&amp;filename=2023/TBT/CHN/23_12098_00_x.pdf&amp;Open=True" TargetMode="External"/><Relationship Id="rId5" Type="http://schemas.openxmlformats.org/officeDocument/2006/relationships/hyperlink" Target="https://docs.wto.org/dol2fe/Pages/SS/directdoc.aspx?filename=q:/G/TBTN23/CHN1753.pdf&amp;Open=True" TargetMode="External"/><Relationship Id="rId4" Type="http://schemas.openxmlformats.org/officeDocument/2006/relationships/hyperlink" Target="https://www.mcmc.gov.my/skmmgovmy/media/General/pdf2/Class-Assignment-No-1-of-2023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3/18-23-0097-02-ISUS-revised-ieee-sa-spectrum-policy-statement-post-ieee-stakeholder-review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31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4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4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5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5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6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UK </a:t>
            </a:r>
            <a:r>
              <a:rPr lang="en-US" sz="2800" dirty="0" err="1" smtClean="0">
                <a:solidFill>
                  <a:srgbClr val="0070C0"/>
                </a:solidFill>
              </a:rPr>
              <a:t>Ofcom’s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</a:t>
            </a:r>
            <a:r>
              <a:rPr lang="en-US" sz="1800" dirty="0">
                <a:cs typeface="Arial"/>
              </a:rPr>
              <a:t>Hybrid sharing: enabling both licensed mobile and Wi-Fi users to access the upper 6 GHz </a:t>
            </a:r>
            <a:r>
              <a:rPr lang="en-US" sz="1800" dirty="0" smtClean="0">
                <a:cs typeface="Arial"/>
              </a:rPr>
              <a:t>band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6 July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 </a:t>
            </a:r>
            <a:r>
              <a:rPr lang="en-US" sz="1600" spc="-5" dirty="0" smtClean="0">
                <a:cs typeface="Arial"/>
              </a:rPr>
              <a:t>15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err="1">
                <a:solidFill>
                  <a:srgbClr val="FF0000"/>
                </a:solidFill>
                <a:cs typeface="Arial"/>
              </a:rPr>
              <a:t>Ofcom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 grants IEEE 802 LMSC an extension deadline to 22 September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10-day EC approval: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7 September 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Link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18-23/0103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0103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r0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 smtClean="0"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latin typeface="+mj-lt"/>
                <a:cs typeface="Arial"/>
              </a:rPr>
              <a:t>Ofcom’s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>
                <a:cs typeface="Arial"/>
              </a:rPr>
              <a:t>Hybrid sharing: enabling both licensed mobile and Wi-Fi users to access the upper 6 GHz </a:t>
            </a:r>
            <a:r>
              <a:rPr lang="en-US" sz="1800" dirty="0" smtClean="0">
                <a:cs typeface="Arial"/>
              </a:rPr>
              <a:t>band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 smtClean="0"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latin typeface="+mj-lt"/>
                <a:cs typeface="Arial"/>
              </a:rPr>
              <a:t>Ofcom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UK </a:t>
            </a:r>
            <a:r>
              <a:rPr lang="en-US" sz="2800" dirty="0" err="1">
                <a:solidFill>
                  <a:srgbClr val="0070C0"/>
                </a:solidFill>
              </a:rPr>
              <a:t>Ofcom’s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consultation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28 August 2023, Indonesia's Ministry of Communication and Information Technology (SPDDI) began a </a:t>
            </a:r>
            <a:r>
              <a:rPr lang="en-US" sz="1600" dirty="0">
                <a:hlinkClick r:id="rId3"/>
              </a:rPr>
              <a:t>consultation</a:t>
            </a:r>
            <a:r>
              <a:rPr lang="en-US" sz="1600" dirty="0"/>
              <a:t> asking for inputs regarding the enforcement of obligations for Specific Absorption Rate (SAR) testing of telecommunication equipment as a certification requirement</a:t>
            </a:r>
            <a:r>
              <a:rPr lang="en-US" sz="1600" dirty="0" smtClean="0"/>
              <a:t>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28 August 2023, Malaysia’s Malaysian Communications and Multimedia Commission published the latest version of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class assignment</a:t>
            </a:r>
            <a:r>
              <a:rPr lang="en-US" sz="1600" dirty="0" smtClean="0">
                <a:solidFill>
                  <a:schemeClr val="tx1"/>
                </a:solidFill>
              </a:rPr>
              <a:t> for different class of devices (e.g., short range devices, UWB) with technical conditions including the maximum transmit power field strengths/conditions.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31 August 2023, </a:t>
            </a:r>
            <a:r>
              <a:rPr lang="en-US" sz="1600" dirty="0"/>
              <a:t>China sent a </a:t>
            </a:r>
            <a:r>
              <a:rPr lang="en-US" sz="1600" dirty="0">
                <a:hlinkClick r:id="rId5"/>
              </a:rPr>
              <a:t>notification</a:t>
            </a:r>
            <a:r>
              <a:rPr lang="en-US" sz="1600" dirty="0"/>
              <a:t> to WTO on its </a:t>
            </a:r>
            <a:r>
              <a:rPr lang="en-US" sz="1600" dirty="0">
                <a:hlinkClick r:id="rId6"/>
              </a:rPr>
              <a:t>updated radio management regulations on UWB</a:t>
            </a:r>
            <a:r>
              <a:rPr lang="en-US" sz="1600" dirty="0"/>
              <a:t>.  The proposed date of adoption is November 2023 and the proposed date of entry into force is November 2024.  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public hearing (</a:t>
            </a:r>
            <a:r>
              <a:rPr lang="en-US" sz="1600" dirty="0" smtClean="0">
                <a:solidFill>
                  <a:schemeClr val="tx1"/>
                </a:solidFill>
                <a:hlinkClick r:id="rId7"/>
              </a:rPr>
              <a:t>rescheduled on 8 September 2023</a:t>
            </a:r>
            <a:r>
              <a:rPr lang="en-US" sz="1600" dirty="0" smtClean="0">
                <a:solidFill>
                  <a:schemeClr val="tx1"/>
                </a:solidFill>
              </a:rPr>
              <a:t>)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3"/>
              </a:rPr>
              <a:t>framework </a:t>
            </a:r>
            <a:r>
              <a:rPr lang="en-US" sz="1400" dirty="0">
                <a:hlinkClick r:id="rId3"/>
              </a:rPr>
              <a:t>and overall objectives of the future development of IMT for 2030 and </a:t>
            </a:r>
            <a:r>
              <a:rPr lang="en-US" sz="1400" dirty="0" smtClean="0">
                <a:hlinkClick r:id="rId3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07814"/>
              </p:ext>
            </p:extLst>
          </p:nvPr>
        </p:nvGraphicFramePr>
        <p:xfrm>
          <a:off x="914400" y="1705690"/>
          <a:ext cx="10287000" cy="350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8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Opening meeting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</a:t>
                      </a:r>
                      <a:r>
                        <a:rPr lang="en-US" sz="1500" baseline="0" dirty="0" smtClean="0"/>
                        <a:t> 12 September 2023, 10:30am ET to 12:30pm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Closing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Thursday, </a:t>
                      </a:r>
                      <a:r>
                        <a:rPr lang="en-US" sz="1500" baseline="0" dirty="0" smtClean="0"/>
                        <a:t>14 September 2023, 8:00am ET to 10:00am ET</a:t>
                      </a:r>
                      <a:endParaRPr lang="en-US" sz="1500" dirty="0" smtClean="0"/>
                    </a:p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4"/>
              </a:rPr>
              <a:t>18-23/0097r2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spc="-5" dirty="0" smtClean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600" dirty="0"/>
              <a:t> provide your comments/edits to Amelia and me offline by Wednesday, 27 September 2023,</a:t>
            </a:r>
            <a:endParaRPr lang="en-US" sz="16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UK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Ofcom’s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72825</TotalTime>
  <Words>2053</Words>
  <Application>Microsoft Office PowerPoint</Application>
  <PresentationFormat>Widescreen</PresentationFormat>
  <Paragraphs>419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UK Ofcom’s consultation (1)</vt:lpstr>
      <vt:lpstr>UK Ofcom’s consultation (2)</vt:lpstr>
      <vt:lpstr>General discussion items (1)</vt:lpstr>
      <vt:lpstr>General discussion items (2)</vt:lpstr>
      <vt:lpstr>General discussion items (3)</vt:lpstr>
      <vt:lpstr>Meeting schedule this month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18-23/0102r1</dc:title>
  <dc:creator/>
  <cp:keywords>7 September 2023</cp:keywords>
  <cp:lastModifiedBy>Edward Au</cp:lastModifiedBy>
  <cp:revision>5607</cp:revision>
  <cp:lastPrinted>1601-01-01T00:00:00Z</cp:lastPrinted>
  <dcterms:created xsi:type="dcterms:W3CDTF">2016-03-03T14:54:45Z</dcterms:created>
  <dcterms:modified xsi:type="dcterms:W3CDTF">2023-09-06T01:45:01Z</dcterms:modified>
  <cp:category>IEEE 802.18 RR-TAG agenda</cp:category>
</cp:coreProperties>
</file>