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3" r:id="rId13"/>
    <p:sldId id="917" r:id="rId14"/>
    <p:sldId id="918" r:id="rId15"/>
    <p:sldId id="882" r:id="rId16"/>
    <p:sldId id="901" r:id="rId17"/>
    <p:sldId id="898" r:id="rId18"/>
    <p:sldId id="912" r:id="rId19"/>
    <p:sldId id="916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11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81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58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6-00-0000-rr-tag-minutes-17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5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docs.fcc.gov/public/attachments/FCC-23-63A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ctu.eu/call-comments-update-radio-spectrum-management-strategy" TargetMode="External"/><Relationship Id="rId4" Type="http://schemas.openxmlformats.org/officeDocument/2006/relationships/hyperlink" Target="https://www.miit.gov.cn/gzcy/yjzj/art/2023/art_e6287c7e461349d8893e57c6cd9e4457.html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eu/call-comments-update-radio-spectrum-management-strateg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4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e6287c7e461349d8893e57c6cd9e4457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8&amp;is_group=0000&amp;is_year=202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tc.gov.ph/public-hearing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ocuments?is_dcn=97&amp;is_group=ISUS&amp;is_year=202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24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17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18-23/0096r0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Proposed abolition of two normative documents re: 40-50 GHz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Strategy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CTU grants us an extension deadline to 7 </a:t>
            </a:r>
            <a:r>
              <a:rPr lang="en-US" sz="1600" spc="-5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endParaRPr lang="en-US" sz="16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7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us 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7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8"/>
              </a:rPr>
              <a:t>NPRM:  Cybersecurity labeling for Internet of Things (PS </a:t>
            </a:r>
            <a:r>
              <a:rPr lang="en-US" sz="1600" u="sng" dirty="0">
                <a:cs typeface="Arial"/>
                <a:hlinkClick r:id="rId8"/>
              </a:rPr>
              <a:t>Docket No. </a:t>
            </a:r>
            <a:r>
              <a:rPr lang="en-US" sz="1600" u="sng" dirty="0" smtClean="0">
                <a:cs typeface="Arial"/>
                <a:hlinkClick r:id="rId8"/>
              </a:rPr>
              <a:t>23-239)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Call </a:t>
            </a:r>
            <a:r>
              <a:rPr lang="en-US" sz="1800" dirty="0" smtClean="0">
                <a:cs typeface="Arial"/>
              </a:rPr>
              <a:t>for </a:t>
            </a:r>
            <a:r>
              <a:rPr lang="en-US" sz="1800" dirty="0">
                <a:cs typeface="Arial"/>
              </a:rPr>
              <a:t>comments on the update of the Radio Spectrum Management Strategy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18 July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31 </a:t>
            </a:r>
            <a:r>
              <a:rPr lang="en-US" sz="1600" spc="-5" dirty="0">
                <a:cs typeface="Arial"/>
              </a:rPr>
              <a:t>August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CTU grants us an extension deadline to 7 September 2023</a:t>
            </a:r>
            <a:endParaRPr lang="en-US" sz="14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www.ctu.eu/call-comments-update-radio-spectrum-management-strategy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4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18-23/0094r6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Czech Republic Czech Telecommunication Unit (CTU)’s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Call </a:t>
            </a:r>
            <a:r>
              <a:rPr lang="en-US" sz="1800" dirty="0">
                <a:cs typeface="Arial"/>
              </a:rPr>
              <a:t>for comments on the update of the Radio Spectrum Management Strategy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Czech Republic CTU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Proposed </a:t>
            </a:r>
            <a:r>
              <a:rPr lang="en-US" sz="1800" dirty="0"/>
              <a:t>abolition of two normative documents re: 40-50 GHz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7 August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10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EC approval on 5 September: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31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www.miit.gov.cn/gzcy/yjzj/art/2023/art_e6287c7e461349d8893e57c6cd9e4457.html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4"/>
              </a:rPr>
              <a:t>framework </a:t>
            </a:r>
            <a:r>
              <a:rPr lang="en-US" sz="1400" dirty="0">
                <a:hlinkClick r:id="rId4"/>
              </a:rPr>
              <a:t>and overall objectives of the future development of IMT for 2030 and </a:t>
            </a:r>
            <a:r>
              <a:rPr lang="en-US" sz="1400" dirty="0" smtClean="0">
                <a:hlinkClick r:id="rId4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29803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25 August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31 August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1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latin typeface="+mj-lt"/>
                <a:cs typeface="Arial"/>
              </a:rPr>
              <a:t>Reminder: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Revised </a:t>
            </a:r>
            <a:r>
              <a:rPr lang="en-US" sz="1600" dirty="0"/>
              <a:t>IEEE SA Spectrum Policy </a:t>
            </a:r>
            <a:r>
              <a:rPr lang="en-US" sz="1600" dirty="0" smtClean="0"/>
              <a:t>Statement post </a:t>
            </a:r>
            <a:r>
              <a:rPr lang="en-US" sz="1600" dirty="0"/>
              <a:t>IEEE </a:t>
            </a:r>
            <a:r>
              <a:rPr lang="en-US" sz="1600" dirty="0" smtClean="0"/>
              <a:t>stakeholders’ review is available for review (</a:t>
            </a:r>
            <a:r>
              <a:rPr lang="en-US" sz="1600" dirty="0" smtClean="0">
                <a:hlinkClick r:id="rId4"/>
              </a:rPr>
              <a:t>18-23/0097</a:t>
            </a:r>
            <a:r>
              <a:rPr lang="en-US" sz="1600" dirty="0" smtClean="0"/>
              <a:t>). </a:t>
            </a:r>
            <a:r>
              <a:rPr lang="en-US" sz="1600" dirty="0"/>
              <a:t>If you have comments or feedback, beyond </a:t>
            </a:r>
            <a:r>
              <a:rPr lang="en-US" sz="1600" dirty="0" smtClean="0"/>
              <a:t>editorials, please </a:t>
            </a:r>
            <a:r>
              <a:rPr lang="en-US" sz="1600" dirty="0"/>
              <a:t>provide them </a:t>
            </a:r>
            <a:r>
              <a:rPr lang="en-US" sz="1600" dirty="0" smtClean="0"/>
              <a:t>to Amelia </a:t>
            </a:r>
            <a:r>
              <a:rPr lang="en-US" sz="1600" dirty="0" err="1" smtClean="0"/>
              <a:t>Andersdotter</a:t>
            </a:r>
            <a:r>
              <a:rPr lang="en-US" sz="1600" dirty="0" smtClean="0"/>
              <a:t> preferably prior to the 31 August </a:t>
            </a:r>
            <a:r>
              <a:rPr lang="en-US" sz="1600" smtClean="0"/>
              <a:t>2023 teleconference call.</a:t>
            </a:r>
            <a:endParaRPr lang="en-US" sz="1600" kern="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Czech Republic CTU’s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China MIIT’s consultation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72642</TotalTime>
  <Words>2188</Words>
  <Application>Microsoft Office PowerPoint</Application>
  <PresentationFormat>Widescreen</PresentationFormat>
  <Paragraphs>414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Czech Republic CTU’s consultation (1)</vt:lpstr>
      <vt:lpstr>Czech Republic CTU’s consultation (2)</vt:lpstr>
      <vt:lpstr>China MIIT’s consultation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18-23/0095r1</dc:title>
  <dc:creator/>
  <cp:keywords>24 August 2023</cp:keywords>
  <cp:lastModifiedBy>Edward Au</cp:lastModifiedBy>
  <cp:revision>5562</cp:revision>
  <cp:lastPrinted>1601-01-01T00:00:00Z</cp:lastPrinted>
  <dcterms:created xsi:type="dcterms:W3CDTF">2016-03-03T14:54:45Z</dcterms:created>
  <dcterms:modified xsi:type="dcterms:W3CDTF">2023-08-23T16:11:32Z</dcterms:modified>
  <cp:category>IEEE 802.18 RR-TAG agenda</cp:category>
</cp:coreProperties>
</file>