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915" r:id="rId12"/>
    <p:sldId id="917" r:id="rId13"/>
    <p:sldId id="877" r:id="rId14"/>
    <p:sldId id="913" r:id="rId15"/>
    <p:sldId id="882" r:id="rId16"/>
    <p:sldId id="901" r:id="rId17"/>
    <p:sldId id="898" r:id="rId18"/>
    <p:sldId id="912" r:id="rId19"/>
    <p:sldId id="916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58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71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51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802.18-23/0093r2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2-00-0000-rr-tag-minutes-10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08!!PDF-E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84&amp;is_group=0000&amp;is_year=2023" TargetMode="External"/><Relationship Id="rId5" Type="http://schemas.openxmlformats.org/officeDocument/2006/relationships/hyperlink" Target="https://mentor.ieee.org/802.18/documents?is_dcn=83&amp;is_group=0000&amp;is_year=2023" TargetMode="External"/><Relationship Id="rId4" Type="http://schemas.openxmlformats.org/officeDocument/2006/relationships/hyperlink" Target="https://mentor.ieee.org/802.18/documents?is_dcn=82&amp;is_group=0000&amp;is_year=202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5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docs.fcc.gov/public/attachments/FCC-23-63A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5" Type="http://schemas.openxmlformats.org/officeDocument/2006/relationships/hyperlink" Target="https://www.miit.gov.cn/gzcy/yjzj/art/2023/art_e6287c7e461349d8893e57c6cd9e4457.html" TargetMode="External"/><Relationship Id="rId4" Type="http://schemas.openxmlformats.org/officeDocument/2006/relationships/hyperlink" Target="https://www.ctu.eu/call-comments-update-radio-spectrum-management-strategy" TargetMode="External"/><Relationship Id="rId9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eu/call-comments-update-radio-spectrum-management-strateg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94&amp;is_group=0000&amp;is_year=202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ised-isde.canada.ca/site/spectrum-management-telecommunications/en/spectrum-allocation/spectrum-outlook-2023-2027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ntc.gov.ph/public-hearings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4" Type="http://schemas.openxmlformats.org/officeDocument/2006/relationships/hyperlink" Target="https://mentor.ieee.org/802.18/dcn/23/18-23-0075-00-0000-framework-and-overall-objectives-of-the-future-development-of-imt-for-2030-and-beyond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10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18-23/0092r0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  <a:r>
              <a:rPr lang="en-US" sz="1600" spc="-5" dirty="0" smtClean="0">
                <a:latin typeface="+mj-lt"/>
                <a:cs typeface="Arial"/>
              </a:rPr>
              <a:t>Mike Lynch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  <a:r>
              <a:rPr lang="en-US" sz="1600" spc="-5" dirty="0" smtClean="0">
                <a:latin typeface="+mj-lt"/>
                <a:cs typeface="Arial"/>
              </a:rPr>
              <a:t>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</a:t>
            </a:r>
            <a:r>
              <a:rPr lang="en-US" sz="1600" spc="-5" dirty="0">
                <a:cs typeface="Arial"/>
              </a:rPr>
              <a:t>Approved with unanimous consent.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13 to 22 September,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6 September,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August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://www.itu.int/dms_pub/itu-r/md/00/sg05/cir/R00-SG05-CIR-0108!!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18-23/0082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Proposed modifications to ITU-R M.1450-5 for Sep 2023 WP5A </a:t>
            </a:r>
            <a:r>
              <a:rPr lang="en-US" sz="1600" dirty="0" smtClean="0">
                <a:latin typeface="+mj-lt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18-23/0083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Proposed modifications to ITU-R M.1801-2 for Sep 2023 WP5A </a:t>
            </a:r>
            <a:r>
              <a:rPr lang="en-US" sz="1600" dirty="0" smtClean="0">
                <a:latin typeface="+mj-lt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6"/>
              </a:rPr>
              <a:t>18-23/0084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IEEE </a:t>
            </a:r>
            <a:r>
              <a:rPr lang="en-US" sz="1600" dirty="0" smtClean="0">
                <a:latin typeface="+mj-lt"/>
              </a:rPr>
              <a:t>802’s </a:t>
            </a:r>
            <a:r>
              <a:rPr lang="en-US" sz="1600" dirty="0">
                <a:latin typeface="+mj-lt"/>
              </a:rPr>
              <a:t>v</a:t>
            </a:r>
            <a:r>
              <a:rPr lang="en-US" sz="1600" dirty="0" smtClean="0">
                <a:latin typeface="+mj-lt"/>
              </a:rPr>
              <a:t>iews </a:t>
            </a:r>
            <a:r>
              <a:rPr lang="en-US" sz="1600" dirty="0">
                <a:latin typeface="+mj-lt"/>
              </a:rPr>
              <a:t>on Annex 17 to Document 5A/597-E for Sep 2023 WP5A Meeting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GB" sz="1800" dirty="0"/>
              <a:t>Move to approve documents </a:t>
            </a:r>
            <a:r>
              <a:rPr lang="en-GB" sz="1800" dirty="0">
                <a:solidFill>
                  <a:schemeClr val="accent2"/>
                </a:solidFill>
              </a:rPr>
              <a:t>18-23/0082r0, 18-23/0083r0, and 18-23/0084r0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GB" sz="1800" dirty="0"/>
              <a:t>for proposed modifications to ITU-R for review and approval by the IEEE 802 LSMC for submission to the ITU-R Working Party 5A via ITU-R liaison before the contribution deadline for the Working Party 5A’s next meeting.  The IEEE 802.18 Chair is authorized to make editorial changes as </a:t>
            </a:r>
            <a:r>
              <a:rPr lang="en-GB" sz="1800" dirty="0" smtClean="0"/>
              <a:t>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Rich Kennedy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18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16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Approved (11 Yes; 0 No; 2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submissions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1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Strategy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Proposed abolition of two normative documents re: 40-50 GHz band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6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6"/>
              </a:rPr>
              <a:t>band</a:t>
            </a:r>
            <a:endParaRPr lang="en-US" sz="16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7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8"/>
              </a:rPr>
              <a:t>NPRM:  Cybersecurity labeling for Internet of Things (PS </a:t>
            </a:r>
            <a:r>
              <a:rPr lang="en-US" sz="1600" u="sng" dirty="0">
                <a:cs typeface="Arial"/>
                <a:hlinkClick r:id="rId8"/>
              </a:rPr>
              <a:t>Docket No. </a:t>
            </a:r>
            <a:r>
              <a:rPr lang="en-US" sz="1600" u="sng" dirty="0" smtClean="0">
                <a:cs typeface="Arial"/>
                <a:hlinkClick r:id="rId8"/>
              </a:rPr>
              <a:t>23-239)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Call </a:t>
            </a:r>
            <a:r>
              <a:rPr lang="en-US" sz="1800" dirty="0" smtClean="0">
                <a:cs typeface="Arial"/>
              </a:rPr>
              <a:t>for </a:t>
            </a:r>
            <a:r>
              <a:rPr lang="en-US" sz="1800" dirty="0">
                <a:cs typeface="Arial"/>
              </a:rPr>
              <a:t>comments on the update of the Radio Spectrum Management Strategy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18 July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31 </a:t>
            </a:r>
            <a:r>
              <a:rPr lang="en-US" sz="1600" spc="-5" dirty="0">
                <a:cs typeface="Arial"/>
              </a:rPr>
              <a:t>August </a:t>
            </a:r>
            <a:r>
              <a:rPr lang="en-US" sz="1600" spc="-5" dirty="0" smtClean="0">
                <a:cs typeface="Arial"/>
              </a:rPr>
              <a:t>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2023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CTU grants us an extension deadline to 7 September 2023</a:t>
            </a:r>
            <a:endParaRPr lang="en-US" sz="14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www.ctu.eu/call-comments-update-radio-spectrum-management-strategy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18-23/0094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4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On 11 August 2023, a decision on the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spectrum outlook 2023 to 2027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was published.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public hearing</a:t>
            </a:r>
            <a:r>
              <a:rPr lang="en-US" sz="1600" dirty="0" smtClean="0">
                <a:solidFill>
                  <a:schemeClr val="tx1"/>
                </a:solidFill>
              </a:rPr>
              <a:t>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4"/>
              </a:rPr>
              <a:t>framework </a:t>
            </a:r>
            <a:r>
              <a:rPr lang="en-US" sz="1400" dirty="0">
                <a:hlinkClick r:id="rId4"/>
              </a:rPr>
              <a:t>and overall objectives of the future development of IMT for 2030 and </a:t>
            </a:r>
            <a:r>
              <a:rPr lang="en-US" sz="1400" dirty="0" smtClean="0">
                <a:hlinkClick r:id="rId4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52306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[CANCELLED]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18 August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24 August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25 August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20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17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r>
              <a:rPr lang="en-US" sz="1600" spc="-5" dirty="0" smtClean="0">
                <a:latin typeface="+mj-lt"/>
                <a:cs typeface="Arial"/>
              </a:rPr>
              <a:t>None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15:55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>
                <a:solidFill>
                  <a:srgbClr val="00B050"/>
                </a:solidFill>
              </a:rPr>
              <a:t>Review and motion:  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submissions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Czech Republic CTU’s consultation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72623</TotalTime>
  <Words>2184</Words>
  <Application>Microsoft Office PowerPoint</Application>
  <PresentationFormat>Widescreen</PresentationFormat>
  <Paragraphs>408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ITU-R Working Party 5A submissions (1)</vt:lpstr>
      <vt:lpstr>ITU-R Working Party 5A submissions (2)</vt:lpstr>
      <vt:lpstr>Status of ongoing consultations</vt:lpstr>
      <vt:lpstr>Czech Republic CTU’s consultation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18-23/0093r2</dc:title>
  <dc:creator/>
  <cp:keywords>17 August 2023</cp:keywords>
  <cp:lastModifiedBy>Edward Au</cp:lastModifiedBy>
  <cp:revision>5548</cp:revision>
  <cp:lastPrinted>1601-01-01T00:00:00Z</cp:lastPrinted>
  <dcterms:created xsi:type="dcterms:W3CDTF">2016-03-03T14:54:45Z</dcterms:created>
  <dcterms:modified xsi:type="dcterms:W3CDTF">2023-08-17T19:56:49Z</dcterms:modified>
  <cp:category>IEEE 802.18 RR-TAG agenda</cp:category>
</cp:coreProperties>
</file>