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5" r:id="rId13"/>
    <p:sldId id="917" r:id="rId14"/>
    <p:sldId id="913" r:id="rId15"/>
    <p:sldId id="914" r:id="rId16"/>
    <p:sldId id="882" r:id="rId17"/>
    <p:sldId id="901" r:id="rId18"/>
    <p:sldId id="898" r:id="rId19"/>
    <p:sldId id="912" r:id="rId20"/>
    <p:sldId id="916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146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510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6580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7931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9944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71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802.18-23/0093r0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92-00-0000-rr-tag-minutes-10-august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ocs.fcc.gov/public/attachments/FCC-23-63A1.pdf" TargetMode="External"/><Relationship Id="rId5" Type="http://schemas.openxmlformats.org/officeDocument/2006/relationships/hyperlink" Target="https://www.ofcom.org.uk/consultations-and-statements/category-1/hybrid-sharing-to-access-the-upper-6-ghz-band?utm_medium=email&amp;utm_campaign=Sharing%206%20GHz%20spectrum%20for%20Wi-Fi%20and%20mobile&amp;utm_content=Sharing%206%20GHz%20spectrum%20for%20Wi-Fi%20and%20mobile+CID_d5d87731c29b201f83e1ae761599b562&amp;utm_source=updates&amp;utm_term=new%20approach%20being%20explored%20by%20Ofcom" TargetMode="External"/><Relationship Id="rId4" Type="http://schemas.openxmlformats.org/officeDocument/2006/relationships/hyperlink" Target="https://www.ctu.eu/call-comments-update-radio-spectrum-management-strategy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dms_pub/itu-r/md/00/sg05/cir/R00-SG05-CIR-0108!!PDF-E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84&amp;is_group=0000&amp;is_year=2023" TargetMode="External"/><Relationship Id="rId5" Type="http://schemas.openxmlformats.org/officeDocument/2006/relationships/hyperlink" Target="https://mentor.ieee.org/802.18/documents?is_dcn=83&amp;is_group=0000&amp;is_year=2023" TargetMode="External"/><Relationship Id="rId4" Type="http://schemas.openxmlformats.org/officeDocument/2006/relationships/hyperlink" Target="https://mentor.ieee.org/802.18/documents?is_dcn=82&amp;is_group=0000&amp;is_year=2023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u.eu/call-comments-update-radio-spectrum-management-strategy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09/september-2023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75-00-0000-framework-and-overall-objectives-of-the-future-development-of-imt-for-2030-and-beyond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EooyVv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yatt.com/en-US/group-booking/ATLGH/G-IE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17 August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10 August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18-23/0092r0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17 August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Czech Republic CTU: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4"/>
              </a:rPr>
              <a:t>Call for comments on the update of the Radio Spectrum Management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4"/>
              </a:rPr>
              <a:t>Strategy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ET, 31 August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UK </a:t>
            </a:r>
            <a:r>
              <a:rPr lang="en-US" sz="1600" spc="-5" dirty="0" err="1">
                <a:solidFill>
                  <a:schemeClr val="tx1"/>
                </a:solidFill>
                <a:cs typeface="Arial"/>
              </a:rPr>
              <a:t>Ofcom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  </a:t>
            </a:r>
            <a:r>
              <a:rPr lang="en-US" sz="1600" u="sng" dirty="0">
                <a:cs typeface="Arial"/>
                <a:hlinkClick r:id="rId5"/>
              </a:rPr>
              <a:t>Consultation:  Hybrid sharing: enabling both licensed mobile and Wi-Fi users to access the upper 6 GHz </a:t>
            </a:r>
            <a:r>
              <a:rPr lang="en-US" sz="1600" u="sng" dirty="0" smtClean="0">
                <a:cs typeface="Arial"/>
                <a:hlinkClick r:id="rId5"/>
              </a:rPr>
              <a:t>band</a:t>
            </a:r>
            <a:endParaRPr lang="en-US" sz="1600" u="sng" dirty="0" smtClean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10:30am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September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smtClean="0">
                <a:cs typeface="Arial"/>
                <a:hlinkClick r:id="rId6"/>
              </a:rPr>
              <a:t>Notice of Inquiry: Advancing understanding of non-federal spectrum usage (WT Docket No. 23-232)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13 to 22 September,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16:00 </a:t>
            </a:r>
            <a:r>
              <a:rPr lang="en-US" sz="1600" spc="-5" dirty="0" smtClean="0">
                <a:cs typeface="Arial"/>
              </a:rPr>
              <a:t>UTC, 6 September,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August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://www.itu.int/dms_pub/itu-r/md/00/sg05/cir/R00-SG05-CIR-0108!!</a:t>
            </a:r>
            <a:r>
              <a:rPr lang="en-US" sz="1600" spc="-5" dirty="0" smtClean="0">
                <a:cs typeface="Arial"/>
                <a:hlinkClick r:id="rId3"/>
              </a:rPr>
              <a:t>PDF-E.pdf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submission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4"/>
              </a:rPr>
              <a:t>18-23/0082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Proposed modifications to ITU-R M.1450-5 for Sep 2023 WP5A </a:t>
            </a:r>
            <a:r>
              <a:rPr lang="en-US" sz="1600" dirty="0" smtClean="0">
                <a:latin typeface="+mj-lt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18-23/0083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Proposed modifications to ITU-R M.1801-2 for Sep 2023 WP5A </a:t>
            </a:r>
            <a:r>
              <a:rPr lang="en-US" sz="1600" dirty="0" smtClean="0">
                <a:latin typeface="+mj-lt"/>
              </a:rPr>
              <a:t>Meeting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6"/>
              </a:rPr>
              <a:t>18-23/0084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dirty="0">
                <a:latin typeface="+mj-lt"/>
              </a:rPr>
              <a:t>IEEE </a:t>
            </a:r>
            <a:r>
              <a:rPr lang="en-US" sz="1600" dirty="0" smtClean="0">
                <a:latin typeface="+mj-lt"/>
              </a:rPr>
              <a:t>802’s </a:t>
            </a:r>
            <a:r>
              <a:rPr lang="en-US" sz="1600" dirty="0">
                <a:latin typeface="+mj-lt"/>
              </a:rPr>
              <a:t>v</a:t>
            </a:r>
            <a:r>
              <a:rPr lang="en-US" sz="1600" dirty="0" smtClean="0">
                <a:latin typeface="+mj-lt"/>
              </a:rPr>
              <a:t>iews </a:t>
            </a:r>
            <a:r>
              <a:rPr lang="en-US" sz="1600" dirty="0">
                <a:latin typeface="+mj-lt"/>
              </a:rPr>
              <a:t>on Annex 17 to Document 5A/597-E for Sep 2023 WP5A Meeting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0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GB" sz="1800" dirty="0"/>
              <a:t>Move to approve documents </a:t>
            </a:r>
            <a:r>
              <a:rPr lang="en-GB" sz="1800" dirty="0">
                <a:solidFill>
                  <a:schemeClr val="accent2"/>
                </a:solidFill>
              </a:rPr>
              <a:t>18-23/0082r0, 18-23/0083r0, and 18-23/0084r0</a:t>
            </a:r>
            <a:r>
              <a:rPr lang="en-GB" sz="1800" dirty="0" smtClean="0">
                <a:solidFill>
                  <a:schemeClr val="accent2"/>
                </a:solidFill>
              </a:rPr>
              <a:t> </a:t>
            </a:r>
            <a:r>
              <a:rPr lang="en-GB" sz="1800" dirty="0"/>
              <a:t>for proposed modifications to ITU-R for review and approval by the IEEE 802 LSMC for submission to the ITU-R Working Party 5A via ITU-R liaison before the contribution deadline for the Working Party 5A’s next meeting.  The IEEE 802.18 Chair is authorized to make editorial changes as </a:t>
            </a:r>
            <a:r>
              <a:rPr lang="en-GB" sz="1800" dirty="0" smtClean="0"/>
              <a:t>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</a:t>
            </a:r>
            <a:r>
              <a:rPr lang="en-US" sz="2800" dirty="0" smtClean="0">
                <a:solidFill>
                  <a:srgbClr val="0070C0"/>
                </a:solidFill>
              </a:rPr>
              <a:t>submissions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31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</a:t>
            </a:r>
            <a:r>
              <a:rPr lang="en-US" sz="1800" dirty="0" smtClean="0"/>
              <a:t>:  Call </a:t>
            </a:r>
            <a:r>
              <a:rPr lang="en-US" sz="1800" dirty="0" smtClean="0">
                <a:cs typeface="Arial"/>
              </a:rPr>
              <a:t>for </a:t>
            </a:r>
            <a:r>
              <a:rPr lang="en-US" sz="1800" dirty="0">
                <a:cs typeface="Arial"/>
              </a:rPr>
              <a:t>comments on the update of the Radio Spectrum Management Strategy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</a:t>
            </a:r>
            <a:r>
              <a:rPr lang="en-US" sz="1600" spc="-5" dirty="0" smtClean="0">
                <a:cs typeface="Arial"/>
              </a:rPr>
              <a:t>18 July </a:t>
            </a:r>
            <a:r>
              <a:rPr lang="en-US" sz="1600" spc="-5" dirty="0">
                <a:cs typeface="Arial"/>
              </a:rPr>
              <a:t>2023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31 </a:t>
            </a:r>
            <a:r>
              <a:rPr lang="en-US" sz="1600" spc="-5" dirty="0">
                <a:cs typeface="Arial"/>
              </a:rPr>
              <a:t>August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3pm ET,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17 </a:t>
            </a:r>
            <a:r>
              <a:rPr lang="en-US" sz="1400" spc="-5" dirty="0">
                <a:solidFill>
                  <a:srgbClr val="FF0000"/>
                </a:solidFill>
                <a:cs typeface="Arial"/>
              </a:rPr>
              <a:t>August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www.ctu.eu/call-comments-update-radio-spectrum-management-strategy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18-23/00XXrX [Placeholder]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749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18-23/00XXrX 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Czech Republic Czech Telecommunication Unit (CTU)’s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consultation “</a:t>
            </a:r>
            <a:r>
              <a:rPr lang="en-US" sz="1800" dirty="0"/>
              <a:t>Call </a:t>
            </a:r>
            <a:r>
              <a:rPr lang="en-US" sz="1800" dirty="0">
                <a:cs typeface="Arial"/>
              </a:rPr>
              <a:t>for comments on the update of the Radio Spectrum Management Strategy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Czech Republic CTU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Czech Republic CTU’s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September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21 September 2023.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hlinkClick r:id="rId3"/>
              </a:rPr>
              <a:t>framework </a:t>
            </a:r>
            <a:r>
              <a:rPr lang="en-US" sz="1400" dirty="0">
                <a:hlinkClick r:id="rId3"/>
              </a:rPr>
              <a:t>and overall objectives of the future development of IMT for 2030 and </a:t>
            </a:r>
            <a:r>
              <a:rPr lang="en-US" sz="1400" dirty="0" smtClean="0">
                <a:hlinkClick r:id="rId3"/>
              </a:rPr>
              <a:t>beyond</a:t>
            </a:r>
            <a:endParaRPr lang="en-US" sz="1400" dirty="0" smtClean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4"/>
              </a:rPr>
              <a:t>the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81364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</a:t>
                      </a:r>
                      <a:r>
                        <a:rPr lang="en-US" sz="1500" strike="noStrike" baseline="0" smtClean="0">
                          <a:solidFill>
                            <a:schemeClr val="tx1"/>
                          </a:solidFill>
                        </a:rPr>
                        <a:t>to cancel]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18 August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24 August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 25 August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An credited interim session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Attendance at the session will count towards voting </a:t>
            </a:r>
            <a:r>
              <a:rPr lang="en-US" sz="1400" dirty="0" smtClean="0"/>
              <a:t>right</a:t>
            </a:r>
            <a:endParaRPr lang="en-US" sz="1800" spc="-5" dirty="0" smtClean="0">
              <a:cs typeface="Arial"/>
              <a:hlinkClick r:id="rId3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13 June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July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28 August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Grand Hyatt at </a:t>
            </a:r>
            <a:r>
              <a:rPr lang="es-ES" sz="1800" dirty="0" err="1" smtClean="0"/>
              <a:t>Buckhead</a:t>
            </a:r>
            <a:r>
              <a:rPr lang="es-ES" sz="1800" dirty="0" smtClean="0"/>
              <a:t>, Atlanta, Georgia,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13 June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ET, 25 August 2023 </a:t>
            </a:r>
            <a:r>
              <a:rPr lang="en-US" sz="1400" dirty="0">
                <a:solidFill>
                  <a:srgbClr val="FF0000"/>
                </a:solidFill>
              </a:rPr>
              <a:t>whichever comes first</a:t>
            </a:r>
            <a:r>
              <a:rPr lang="en-US" sz="1400" dirty="0" smtClean="0">
                <a:solidFill>
                  <a:srgbClr val="FF0000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42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Secretary: 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14 July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0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11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interim from 10 September to 15 September,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August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August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>
                <a:solidFill>
                  <a:srgbClr val="00B050"/>
                </a:solidFill>
              </a:rPr>
              <a:t>Review and motion:  ITU-R Working Party 5A </a:t>
            </a:r>
            <a:r>
              <a:rPr lang="en-US" sz="1800" i="1" dirty="0" smtClean="0">
                <a:solidFill>
                  <a:srgbClr val="00B050"/>
                </a:solidFill>
              </a:rPr>
              <a:t>submissions</a:t>
            </a:r>
            <a:endParaRPr lang="en-US" sz="1800" i="1" dirty="0">
              <a:solidFill>
                <a:srgbClr val="00B050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Czech Republic CTU’s consultation</a:t>
            </a:r>
            <a:endParaRPr lang="en-US" sz="1800" i="1" spc="-5" dirty="0">
              <a:solidFill>
                <a:srgbClr val="00B05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72528</TotalTime>
  <Words>2174</Words>
  <Application>Microsoft Office PowerPoint</Application>
  <PresentationFormat>Widescreen</PresentationFormat>
  <Paragraphs>417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ITU-R Working Party 5A submissions (1)</vt:lpstr>
      <vt:lpstr>ITU-R Working Party 5A submissions (2)</vt:lpstr>
      <vt:lpstr>Czech Republic CTU’s consultation (1)</vt:lpstr>
      <vt:lpstr>Czech Republic CTU’s consultation (2)</vt:lpstr>
      <vt:lpstr>General discussion items (1)</vt:lpstr>
      <vt:lpstr>General discussion items (2)</vt:lpstr>
      <vt:lpstr>Meeting schedule in the next 8 days</vt:lpstr>
      <vt:lpstr>Meeting and hotel reservation for the 2023 September interim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18-23/0093r0</dc:title>
  <dc:creator/>
  <cp:keywords>17 August 2023</cp:keywords>
  <cp:lastModifiedBy>Edward Au</cp:lastModifiedBy>
  <cp:revision>5532</cp:revision>
  <cp:lastPrinted>1601-01-01T00:00:00Z</cp:lastPrinted>
  <dcterms:created xsi:type="dcterms:W3CDTF">2016-03-03T14:54:45Z</dcterms:created>
  <dcterms:modified xsi:type="dcterms:W3CDTF">2023-08-14T13:24:44Z</dcterms:modified>
  <cp:category>IEEE 802.18 RR-TAG agenda</cp:category>
</cp:coreProperties>
</file>