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5" r:id="rId7"/>
    <p:sldId id="9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4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105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September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Secretary:  </a:t>
            </a:r>
            <a:r>
              <a:rPr lang="en-US" altLang="en-US" sz="1800" dirty="0" smtClean="0">
                <a:solidFill>
                  <a:schemeClr val="tx1"/>
                </a:solidFill>
              </a:rPr>
              <a:t>VACANT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</a:t>
            </a:r>
            <a:r>
              <a:rPr lang="en-US" altLang="en-US" sz="1800" dirty="0">
                <a:solidFill>
                  <a:schemeClr val="tx1"/>
                </a:solidFill>
              </a:rPr>
              <a:t>VACANT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71248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altLang="en-US" sz="2200" dirty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International spectrum regulatory process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Alex </a:t>
            </a:r>
            <a:r>
              <a:rPr lang="en-US" altLang="en-US" sz="1800" dirty="0" err="1">
                <a:cs typeface="Arial" panose="020B0604020202020204" pitchFamily="34" charset="0"/>
              </a:rPr>
              <a:t>Roytblat</a:t>
            </a:r>
            <a:r>
              <a:rPr lang="en-US" altLang="en-US" sz="1800" dirty="0">
                <a:cs typeface="Arial" panose="020B0604020202020204" pitchFamily="34" charset="0"/>
              </a:rPr>
              <a:t> (Wi-Fi Alliance)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</a:t>
            </a:r>
            <a:r>
              <a:rPr lang="en-US" altLang="en-US" sz="1800" dirty="0">
                <a:cs typeface="Arial" panose="020B0604020202020204" pitchFamily="34" charset="0"/>
                <a:hlinkClick r:id="rId3"/>
              </a:rPr>
              <a:t>18-23/0105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</a:t>
            </a:r>
            <a:r>
              <a:rPr lang="en-US" sz="2800" dirty="0" smtClean="0">
                <a:solidFill>
                  <a:srgbClr val="0070C0"/>
                </a:solidFill>
              </a:rPr>
              <a:t>secretary and ISUS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69326</TotalTime>
  <Words>548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September Chair’s Opening Report 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Call for secretary and ISUS ad-hoc chair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18-23/0090r1</dc:title>
  <dc:creator>Edward Au</dc:creator>
  <cp:keywords>Chair's opening report</cp:keywords>
  <cp:lastModifiedBy>Edward Au</cp:lastModifiedBy>
  <cp:revision>4981</cp:revision>
  <cp:lastPrinted>1601-01-01T00:00:00Z</cp:lastPrinted>
  <dcterms:created xsi:type="dcterms:W3CDTF">2016-03-03T14:54:45Z</dcterms:created>
  <dcterms:modified xsi:type="dcterms:W3CDTF">2023-09-10T20:15:04Z</dcterms:modified>
  <cp:category>2023 September interim</cp:category>
</cp:coreProperties>
</file>