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54" r:id="rId28"/>
    <p:sldId id="1061" r:id="rId29"/>
    <p:sldId id="1027" r:id="rId30"/>
    <p:sldId id="1062" r:id="rId31"/>
    <p:sldId id="1029" r:id="rId32"/>
    <p:sldId id="1063" r:id="rId33"/>
    <p:sldId id="972" r:id="rId34"/>
    <p:sldId id="864" r:id="rId35"/>
    <p:sldId id="973" r:id="rId36"/>
    <p:sldId id="981" r:id="rId37"/>
    <p:sldId id="982" r:id="rId38"/>
    <p:sldId id="1024" r:id="rId39"/>
    <p:sldId id="1055" r:id="rId40"/>
    <p:sldId id="1056" r:id="rId41"/>
    <p:sldId id="1057" r:id="rId42"/>
    <p:sldId id="1064" r:id="rId43"/>
    <p:sldId id="1065" r:id="rId44"/>
    <p:sldId id="1066" r:id="rId45"/>
    <p:sldId id="1067" r:id="rId46"/>
    <p:sldId id="1068" r:id="rId47"/>
    <p:sldId id="978" r:id="rId48"/>
    <p:sldId id="1059" r:id="rId49"/>
    <p:sldId id="900" r:id="rId50"/>
    <p:sldId id="1049" r:id="rId51"/>
    <p:sldId id="1060"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405" autoAdjust="0"/>
  </p:normalViewPr>
  <p:slideViewPr>
    <p:cSldViewPr>
      <p:cViewPr varScale="1">
        <p:scale>
          <a:sx n="86" d="100"/>
          <a:sy n="86" d="100"/>
        </p:scale>
        <p:origin x="811" y="2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103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8127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3754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199045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571348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44040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981963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federalregister.gov/documents/2023/09/07/2023-19245/request-for-information-on-implementation-of-the-united-states-government-national-standard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wi-fi.org/who-we-are/executive-team/alex-roytblat"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3/2023_09_18_OR_BRAN%23120/BRAN(23)120010_6_GHz_work_item_for_next_revision_EN_303_687.zip"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9/september-2023-open-commission-meeting"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8/dcn/23/18-23-0097-02-ISUS-revised-ieee-sa-spectrum-policy-statement-post-ieee-stakeholder-review.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7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1610751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Buckhead Ballroom 2</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Buckhead</a:t>
                      </a:r>
                      <a:r>
                        <a:rPr lang="en-US" sz="1200" baseline="0" dirty="0" smtClean="0"/>
                        <a:t> Ballroom 1</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18-23/0103r6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  Rolf  de </a:t>
            </a:r>
            <a:r>
              <a:rPr lang="en-US" sz="1600" spc="-5" dirty="0" err="1" smtClean="0">
                <a:latin typeface="+mj-lt"/>
                <a:cs typeface="Arial"/>
              </a:rPr>
              <a:t>Vegt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Attendees:  25</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22</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(9 Yes, 0 No, 6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a:t>
            </a:r>
            <a:r>
              <a:rPr lang="en-US" sz="1600" spc="-5" dirty="0" smtClean="0">
                <a:solidFill>
                  <a:schemeClr val="tx1"/>
                </a:solidFill>
                <a:cs typeface="Arial"/>
              </a:rPr>
              <a:t>19 October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a:t>
            </a:r>
            <a:r>
              <a:rPr lang="en-US" sz="1600" spc="-5" dirty="0" smtClean="0">
                <a:solidFill>
                  <a:schemeClr val="tx1"/>
                </a:solidFill>
                <a:cs typeface="Arial"/>
              </a:rPr>
              <a:t>NIST:  </a:t>
            </a:r>
            <a:r>
              <a:rPr lang="en-US" sz="1600" dirty="0" smtClean="0">
                <a:cs typeface="Arial"/>
                <a:hlinkClick r:id="rId7"/>
              </a:rPr>
              <a:t>RFI: </a:t>
            </a:r>
            <a:r>
              <a:rPr lang="en-US" sz="1600" dirty="0" smtClean="0">
                <a:hlinkClick r:id="rId7"/>
              </a:rPr>
              <a:t>Implementation </a:t>
            </a:r>
            <a:r>
              <a:rPr lang="en-US" sz="1600" dirty="0">
                <a:hlinkClick r:id="rId7"/>
              </a:rPr>
              <a:t>of the United States Government National Standards Strategy for Critical and Emerging Technology (USG NSSCET</a:t>
            </a:r>
            <a:r>
              <a:rPr lang="en-US" sz="1600" dirty="0" smtClean="0">
                <a:hlinkClick r:id="rId7"/>
              </a:rPr>
              <a:t>) (Docket No. 230819-0199)</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3381599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1582635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a:t>
            </a:r>
            <a:r>
              <a:rPr lang="en-US" sz="1800"/>
              <a:t>the </a:t>
            </a:r>
            <a:r>
              <a:rPr lang="en-US" sz="180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Alex </a:t>
            </a:r>
            <a:r>
              <a:rPr lang="en-US" sz="1600" dirty="0" err="1" smtClean="0"/>
              <a:t>Roytblat</a:t>
            </a:r>
            <a:r>
              <a:rPr lang="en-US" sz="1600" dirty="0" smtClean="0"/>
              <a:t> (Wi-Fi Alliance)</a:t>
            </a:r>
          </a:p>
          <a:p>
            <a:pPr lvl="2">
              <a:buFont typeface="Arial" panose="020B0604020202020204" pitchFamily="34" charset="0"/>
              <a:buChar char="•"/>
            </a:pPr>
            <a:r>
              <a:rPr lang="en-US" sz="1400" dirty="0" smtClean="0"/>
              <a:t>Attendance is limited to the closing meeting timeslot of the September 2023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Designation </a:t>
            </a:r>
            <a:r>
              <a:rPr lang="en-GB" altLang="en-US" dirty="0"/>
              <a:t>of Individual experts</a:t>
            </a:r>
          </a:p>
        </p:txBody>
      </p:sp>
      <p:sp>
        <p:nvSpPr>
          <p:cNvPr id="20484" name="Date Placeholder 1"/>
          <p:cNvSpPr>
            <a:spLocks noGrp="1"/>
          </p:cNvSpPr>
          <p:nvPr>
            <p:ph type="dt" sz="quarter" idx="4294967295"/>
          </p:nvPr>
        </p:nvSpPr>
        <p:spPr>
          <a:xfrm>
            <a:off x="914400" y="304800"/>
            <a:ext cx="2347382" cy="27699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smtClean="0"/>
              <a:t> September </a:t>
            </a:r>
            <a:r>
              <a:rPr lang="en-US" altLang="en-US" sz="1800" dirty="0"/>
              <a:t>2023</a:t>
            </a:r>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41613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11:58am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18-23/0088r3.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(2)</a:t>
            </a:r>
            <a:endParaRPr lang="en-US" sz="2800" dirty="0">
              <a:solidFill>
                <a:srgbClr val="0070C0"/>
              </a:solidFill>
            </a:endParaRPr>
          </a:p>
        </p:txBody>
      </p:sp>
      <p:sp>
        <p:nvSpPr>
          <p:cNvPr id="10" name="Content Placeholder 2"/>
          <p:cNvSpPr>
            <a:spLocks noGrp="1"/>
          </p:cNvSpPr>
          <p:nvPr>
            <p:ph idx="1"/>
          </p:nvPr>
        </p:nvSpPr>
        <p:spPr>
          <a:xfrm>
            <a:off x="914400" y="1524000"/>
            <a:ext cx="7162800"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process: </a:t>
            </a:r>
            <a:r>
              <a:rPr lang="en-US" sz="1800" dirty="0"/>
              <a:t>2023 World </a:t>
            </a:r>
            <a:r>
              <a:rPr lang="en-US" sz="1800" dirty="0" err="1"/>
              <a:t>Radiocommunication</a:t>
            </a:r>
            <a:r>
              <a:rPr lang="en-US" sz="1800" dirty="0"/>
              <a:t> Conference - 6 GHz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67395" y="1676400"/>
            <a:ext cx="2286000" cy="2842571"/>
          </a:xfrm>
          <a:prstGeom prst="rect">
            <a:avLst/>
          </a:prstGeom>
        </p:spPr>
      </p:pic>
      <p:sp>
        <p:nvSpPr>
          <p:cNvPr id="12" name="Rectangle 11"/>
          <p:cNvSpPr/>
          <p:nvPr/>
        </p:nvSpPr>
        <p:spPr>
          <a:xfrm>
            <a:off x="9693286" y="4562656"/>
            <a:ext cx="1608389" cy="276999"/>
          </a:xfrm>
          <a:prstGeom prst="rect">
            <a:avLst/>
          </a:prstGeom>
        </p:spPr>
        <p:txBody>
          <a:bodyPr wrap="none">
            <a:spAutoFit/>
          </a:bodyPr>
          <a:lstStyle/>
          <a:p>
            <a:r>
              <a:rPr lang="en-US" sz="1200" dirty="0">
                <a:solidFill>
                  <a:schemeClr val="tx1"/>
                </a:solidFill>
                <a:hlinkClick r:id="rId6"/>
              </a:rPr>
              <a:t>Source: Wi-Fi Alliance</a:t>
            </a:r>
            <a:endParaRPr lang="en-US" sz="1200" dirty="0">
              <a:solidFill>
                <a:schemeClr val="tx1"/>
              </a:solidFill>
            </a:endParaRPr>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816210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448400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New work </a:t>
            </a:r>
            <a:r>
              <a:rPr lang="en-US" sz="1600" spc="-5" dirty="0" smtClean="0">
                <a:cs typeface="Arial"/>
                <a:hlinkClick r:id="rId3"/>
              </a:rPr>
              <a:t>item</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September </a:t>
            </a:r>
            <a:r>
              <a:rPr lang="en-US" sz="1600" dirty="0">
                <a:solidFill>
                  <a:schemeClr val="tx1"/>
                </a:solidFill>
                <a:hlinkClick r:id="rId4"/>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21171175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6721538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3681838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48587170"/>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Type of participations in future mixed-mode 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algn="just">
              <a:spcBef>
                <a:spcPts val="1800"/>
              </a:spcBef>
              <a:buFont typeface="Arial" panose="020B0604020202020204" pitchFamily="34" charset="0"/>
              <a:buChar char="•"/>
            </a:pPr>
            <a:r>
              <a:rPr lang="en-US" altLang="en-US" sz="1800" dirty="0">
                <a:cs typeface="Arial" panose="020B0604020202020204" pitchFamily="34" charset="0"/>
              </a:rPr>
              <a:t>If interested in serving as the RR-TAG secretary or the ISUS ad-hoc chair, please let me know as per your earliest convenience, please let me know as per your earliest convenience.</a:t>
            </a:r>
          </a:p>
          <a:p>
            <a:pPr algn="just">
              <a:spcBef>
                <a:spcPts val="1800"/>
              </a:spcBef>
              <a:buFont typeface="Arial" panose="020B0604020202020204" pitchFamily="34" charset="0"/>
              <a:buChar char="•"/>
            </a:pPr>
            <a:r>
              <a:rPr lang="en-US" sz="1800" spc="-5" dirty="0">
                <a:solidFill>
                  <a:schemeClr val="tx1"/>
                </a:solidFill>
                <a:cs typeface="Arial"/>
              </a:rPr>
              <a:t>Draft IEEE 802 wireless position statement (</a:t>
            </a:r>
            <a:r>
              <a:rPr lang="en-US" sz="1800" spc="-5" dirty="0">
                <a:solidFill>
                  <a:schemeClr val="tx1"/>
                </a:solidFill>
                <a:cs typeface="Arial"/>
                <a:hlinkClick r:id="rId3"/>
              </a:rPr>
              <a:t>18-23/0097r2</a:t>
            </a:r>
            <a:r>
              <a:rPr lang="en-US" sz="1800" spc="-5" dirty="0">
                <a:solidFill>
                  <a:schemeClr val="tx1"/>
                </a:solidFill>
                <a:cs typeface="Arial"/>
              </a:rPr>
              <a:t>)</a:t>
            </a:r>
          </a:p>
          <a:p>
            <a:pPr marL="630238" marR="117475" lvl="1" indent="-230188" algn="just">
              <a:buClrTx/>
              <a:buFont typeface="Times New Roman" pitchFamily="16" charset="0"/>
              <a:buChar char="•"/>
              <a:tabLst>
                <a:tab pos="230188" algn="l"/>
              </a:tabLst>
            </a:pPr>
            <a:r>
              <a:rPr lang="en-US" sz="1600" spc="-5" dirty="0">
                <a:solidFill>
                  <a:schemeClr val="tx1"/>
                </a:solidFill>
                <a:cs typeface="Arial"/>
              </a:rPr>
              <a:t>Please review and</a:t>
            </a:r>
            <a:r>
              <a:rPr lang="en-US" sz="1600" dirty="0"/>
              <a:t> provide your comments/edits to me offline by Wednesday, 27 September 2023.</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spc="-5" dirty="0" smtClean="0">
                <a:latin typeface="+mj-lt"/>
                <a:cs typeface="Arial"/>
              </a:rPr>
              <a:t>9:12am 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69836</TotalTime>
  <Words>3114</Words>
  <Application>Microsoft Office PowerPoint</Application>
  <PresentationFormat>Widescreen</PresentationFormat>
  <Paragraphs>630</Paragraphs>
  <Slides>55</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PowerPoint Presentation</vt:lpstr>
      <vt:lpstr>General discussion items (1)</vt:lpstr>
      <vt:lpstr>General discussion items (2)</vt:lpstr>
      <vt:lpstr>General discussion items (3)</vt:lpstr>
      <vt:lpstr>PowerPoint Presentation</vt:lpstr>
      <vt:lpstr>Designation of Individual experts</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General discussion items (1)</vt:lpstr>
      <vt:lpstr>General discussion items (2)</vt:lpstr>
      <vt:lpstr>General discussion items (3)</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18-23/0089r5</dc:title>
  <dc:creator>Edward Au</dc:creator>
  <cp:keywords>2023 September RR-TAG Supplementary Materials</cp:keywords>
  <cp:lastModifiedBy>Edward Au</cp:lastModifiedBy>
  <cp:revision>5018</cp:revision>
  <cp:lastPrinted>1601-01-01T00:00:00Z</cp:lastPrinted>
  <dcterms:created xsi:type="dcterms:W3CDTF">2016-03-03T14:54:45Z</dcterms:created>
  <dcterms:modified xsi:type="dcterms:W3CDTF">2023-09-14T15:21:53Z</dcterms:modified>
  <cp:category>IEEE 802.18 RR-TAG </cp:category>
</cp:coreProperties>
</file>