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882" r:id="rId15"/>
    <p:sldId id="901" r:id="rId16"/>
    <p:sldId id="898" r:id="rId17"/>
    <p:sldId id="91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2" d="100"/>
          <a:sy n="82" d="100"/>
        </p:scale>
        <p:origin x="51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0-00-0000-rr-tag-minutes-27-jul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3" Type="http://schemas.openxmlformats.org/officeDocument/2006/relationships/hyperlink" Target="https://mentor.ieee.org/802.18/dcn/22/18-22-0035-84-0000-status-of-ongoing-consultations-and-tag-documents-for-approval.docx" TargetMode="External"/><Relationship Id="rId7" Type="http://schemas.openxmlformats.org/officeDocument/2006/relationships/hyperlink" Target="https://www.ctu.eu/call-comments-update-radio-spectrum-management-strategy"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12_02000151.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1&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whitehouse.gov/briefing-room/statements-releases/2023/07/18/biden-harris-administration-announces-cybersecurity-labeling-program-for-smart-devices-to-protect-american-consumer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27 July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smtClean="0">
                <a:hlinkClick r:id="rId5"/>
              </a:rPr>
              <a:t>Radiocommunication</a:t>
            </a:r>
            <a:r>
              <a:rPr lang="en-US" sz="1600" dirty="0" smtClean="0">
                <a:hlinkClick r:id="rId5"/>
              </a:rPr>
              <a:t> </a:t>
            </a:r>
            <a:r>
              <a:rPr lang="en-US" sz="1600" dirty="0">
                <a:hlinkClick r:id="rId5"/>
              </a:rPr>
              <a:t>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a:t>
            </a:r>
            <a:r>
              <a:rPr lang="en-US" sz="1600" spc="-5" dirty="0">
                <a:solidFill>
                  <a:schemeClr val="tx1"/>
                </a:solidFill>
                <a:cs typeface="Arial"/>
              </a:rPr>
              <a:t>:  </a:t>
            </a:r>
            <a:r>
              <a:rPr lang="en-US" sz="1600" spc="-5" dirty="0">
                <a:solidFill>
                  <a:schemeClr val="tx1"/>
                </a:solidFill>
                <a:cs typeface="Arial"/>
                <a:hlinkClick r:id="rId7"/>
              </a:rPr>
              <a:t>Call for comments on the update of the Radio Spectrum Management </a:t>
            </a:r>
            <a:r>
              <a:rPr lang="en-US" sz="1600" spc="-5" dirty="0" smtClean="0">
                <a:solidFill>
                  <a:schemeClr val="tx1"/>
                </a:solidFill>
                <a:cs typeface="Arial"/>
                <a:hlinkClick r:id="rId7"/>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8"/>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Call </a:t>
            </a:r>
            <a:r>
              <a:rPr lang="en-US" sz="1800" dirty="0"/>
              <a:t>for comments on “Technical conditions for introduction of broadband wireless LAN” and “Technical conditions for advanced use of wireless LAN systems”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14 July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18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www.soumu.go.jp/menu_news/s-news/01kiban12_02000151.html</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18-23/0081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18-23/0081r0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Japan Ministry of Internal Affairs and Communications (MIC)’s </a:t>
            </a:r>
            <a:r>
              <a:rPr lang="en-US" sz="1800" spc="-5" dirty="0" smtClean="0">
                <a:solidFill>
                  <a:schemeClr val="tx1"/>
                </a:solidFill>
                <a:cs typeface="Arial"/>
              </a:rPr>
              <a:t>consultation, </a:t>
            </a:r>
            <a:r>
              <a:rPr lang="en-US" sz="1800" dirty="0" smtClean="0"/>
              <a:t>Call </a:t>
            </a:r>
            <a:r>
              <a:rPr lang="en-US" sz="1800" dirty="0"/>
              <a:t>for comments on “Technical conditions for introduction of broadband wireless LAN” and “Technical conditions for advanced use of wireless LAN systems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Japan MIC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18 July 2023, the White House announces </a:t>
            </a:r>
            <a:r>
              <a:rPr lang="en-US" sz="1600" dirty="0" smtClean="0">
                <a:solidFill>
                  <a:schemeClr val="tx1"/>
                </a:solidFill>
                <a:hlinkClick r:id="rId4"/>
              </a:rPr>
              <a:t>Cybersecurity Labeling Program</a:t>
            </a:r>
            <a:r>
              <a:rPr lang="en-US" sz="1600" dirty="0" smtClean="0">
                <a:solidFill>
                  <a:schemeClr val="tx1"/>
                </a:solidFill>
              </a:rPr>
              <a:t> for smart devices.</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smtClean="0">
                <a:solidFill>
                  <a:schemeClr val="tx1"/>
                </a:solidFill>
                <a:cs typeface="Arial"/>
              </a:rPr>
              <a:t>Liaison statements </a:t>
            </a:r>
            <a:r>
              <a:rPr lang="en-US" sz="1800" spc="-5" dirty="0" smtClean="0">
                <a:solidFill>
                  <a:schemeClr val="tx1"/>
                </a:solidFill>
                <a:cs typeface="Arial"/>
              </a:rPr>
              <a:t>from Working Party 5D on</a:t>
            </a:r>
          </a:p>
          <a:p>
            <a:pPr marL="1030288" marR="117475" lvl="2" indent="-230188" algn="just">
              <a:buClrTx/>
              <a:buFont typeface="Times New Roman" pitchFamily="16" charset="0"/>
              <a:buChar char="•"/>
              <a:tabLst>
                <a:tab pos="230188" algn="l"/>
              </a:tabLst>
            </a:pPr>
            <a:r>
              <a:rPr lang="en-US" sz="1600" dirty="0" smtClean="0">
                <a:hlinkClick r:id="rId5"/>
              </a:rPr>
              <a:t>framework </a:t>
            </a:r>
            <a:r>
              <a:rPr lang="en-US" sz="1600" dirty="0">
                <a:hlinkClick r:id="rId5"/>
              </a:rPr>
              <a:t>and overall objectives of the future development of IMT for 2030 and </a:t>
            </a:r>
            <a:r>
              <a:rPr lang="en-US" sz="1600" dirty="0" smtClean="0">
                <a:hlinkClick r:id="rId5"/>
              </a:rPr>
              <a:t>beyond</a:t>
            </a:r>
            <a:endParaRPr lang="en-US" sz="1600" dirty="0" smtClean="0"/>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hlinkClick r:id="rId6"/>
              </a:rPr>
              <a:t>the </a:t>
            </a:r>
            <a:r>
              <a:rPr lang="en-US" sz="1600" spc="-5" dirty="0">
                <a:solidFill>
                  <a:schemeClr val="tx1"/>
                </a:solidFill>
                <a:cs typeface="Arial"/>
                <a:hlinkClick r:id="rId6"/>
              </a:rPr>
              <a:t>schedule for updating recommendation ITU-R M.2012 to revision 7</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4918879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4 August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10 August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11 August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Japan MIC’s consultation</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72280</TotalTime>
  <Words>1849</Words>
  <Application>Microsoft Office PowerPoint</Application>
  <PresentationFormat>Widescreen</PresentationFormat>
  <Paragraphs>359</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Japan MIC’s consultation (1)</vt:lpstr>
      <vt:lpstr>Japan MIC’s consultation (2)</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18-23/0079r0</dc:title>
  <dc:creator/>
  <cp:keywords>1 August 2023</cp:keywords>
  <cp:lastModifiedBy>Edward Au</cp:lastModifiedBy>
  <cp:revision>5482</cp:revision>
  <cp:lastPrinted>1601-01-01T00:00:00Z</cp:lastPrinted>
  <dcterms:created xsi:type="dcterms:W3CDTF">2016-03-03T14:54:45Z</dcterms:created>
  <dcterms:modified xsi:type="dcterms:W3CDTF">2023-08-02T12:06:54Z</dcterms:modified>
  <cp:category>IEEE 802.18 RR-TAG agenda</cp:category>
</cp:coreProperties>
</file>