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882" r:id="rId15"/>
    <p:sldId id="901" r:id="rId16"/>
    <p:sldId id="898" r:id="rId17"/>
    <p:sldId id="912"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72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802.18-23/0074r2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76-01-0000-rr-tag-minutes-22-june-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83-0000-status-of-ongoing-consultations-and-tag-documents-for-approval.docx" TargetMode="External"/><Relationship Id="rId7"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mcmc.gov.my/en/media/announcements/public-consultation-on-proposed-malaysia%E2%80%99s-pos-1" TargetMode="External"/><Relationship Id="rId4" Type="http://schemas.openxmlformats.org/officeDocument/2006/relationships/hyperlink" Target="https://www.soumu.go.jp/menu_news/s-news/01kiban12_02000151.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mcmc.gov.my/en/media/announcements/public-consultation-on-proposed-malaysia%E2%80%99s-pos-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3/18-23-0077-04-0000-proposed-response-to-malaysia-mcmc-s-consultation-on-wrc-23.doc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8/august-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whitehouse.gov/briefing-room/statements-releases/2023/07/18/biden-harris-administration-announces-cybersecurity-labeling-program-for-smart-devices-to-protect-american-consumer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27 July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22 June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  Mike Lynch</a:t>
            </a: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Char char="•"/>
              <a:tabLst>
                <a:tab pos="230188" algn="l"/>
              </a:tabLst>
            </a:pPr>
            <a:r>
              <a:rPr lang="en-US" sz="1600" spc="-5" dirty="0" smtClean="0">
                <a:latin typeface="+mj-lt"/>
                <a:cs typeface="Arial"/>
              </a:rPr>
              <a:t>Vote:  Approved with 12 </a:t>
            </a:r>
            <a:r>
              <a:rPr lang="en-US" sz="1600" spc="-5" dirty="0" smtClean="0">
                <a:latin typeface="+mj-lt"/>
                <a:cs typeface="Arial"/>
              </a:rPr>
              <a:t>Yes</a:t>
            </a:r>
            <a:r>
              <a:rPr lang="en-US" sz="1600" spc="-5" dirty="0" smtClean="0">
                <a:latin typeface="+mj-lt"/>
                <a:cs typeface="Arial"/>
              </a:rPr>
              <a:t>, 0 No, 2 </a:t>
            </a:r>
            <a:r>
              <a:rPr lang="en-US" sz="1600" spc="-5" dirty="0" smtClean="0">
                <a:latin typeface="+mj-lt"/>
                <a:cs typeface="Arial"/>
              </a:rPr>
              <a:t>Abstains</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18-22/0035r83</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a:t>
            </a:r>
            <a:r>
              <a:rPr lang="en-US" sz="1600" spc="-5" dirty="0" smtClean="0">
                <a:solidFill>
                  <a:schemeClr val="tx1"/>
                </a:solidFill>
                <a:cs typeface="Arial"/>
              </a:rPr>
              <a:t> </a:t>
            </a:r>
            <a:r>
              <a:rPr lang="en-US" sz="1600" spc="-5" dirty="0">
                <a:solidFill>
                  <a:schemeClr val="tx1"/>
                </a:solidFill>
                <a:cs typeface="Arial"/>
              </a:rPr>
              <a:t>August </a:t>
            </a:r>
            <a:r>
              <a:rPr lang="en-US" sz="1600" spc="-5" dirty="0" smtClean="0">
                <a:solidFill>
                  <a:schemeClr val="tx1"/>
                </a:solidFill>
                <a:cs typeface="Arial"/>
              </a:rPr>
              <a:t>2023:</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Japan MIC:  </a:t>
            </a:r>
            <a:r>
              <a:rPr lang="en-US" sz="1600" dirty="0" smtClean="0">
                <a:hlinkClick r:id="rId4"/>
              </a:rPr>
              <a:t>Call </a:t>
            </a:r>
            <a:r>
              <a:rPr lang="en-US" sz="1600" dirty="0">
                <a:hlinkClick r:id="rId4"/>
              </a:rPr>
              <a:t>for comments on “Technical conditions for introduction of broadband wireless LAN” and “Technical conditions for advanced use of wireless LAN systems</a:t>
            </a:r>
            <a:r>
              <a:rPr lang="en-US" sz="1600" dirty="0" smtClean="0">
                <a:hlinkClick r:id="rId4"/>
              </a:rPr>
              <a:t>”</a:t>
            </a:r>
            <a:endParaRPr lang="en-US" sz="1600" dirty="0" smtClean="0"/>
          </a:p>
          <a:p>
            <a:pPr marL="1030288" marR="117475" lvl="2" indent="-230188" algn="just">
              <a:spcBef>
                <a:spcPts val="600"/>
              </a:spcBef>
              <a:buFont typeface="Times New Roman" pitchFamily="16" charset="0"/>
              <a:buChar char="•"/>
              <a:tabLst>
                <a:tab pos="230188" algn="l"/>
              </a:tabLst>
            </a:pPr>
            <a:r>
              <a:rPr lang="en-US" sz="1600" dirty="0" smtClean="0"/>
              <a:t>Malaysia </a:t>
            </a:r>
            <a:r>
              <a:rPr lang="en-US" sz="1600" dirty="0"/>
              <a:t>MCMC:  </a:t>
            </a:r>
            <a:r>
              <a:rPr lang="en-US" sz="1600" dirty="0">
                <a:hlinkClick r:id="rId5"/>
              </a:rPr>
              <a:t>Public consultation on proposed Malaysia's positions for World </a:t>
            </a:r>
            <a:r>
              <a:rPr lang="en-US" sz="1600" dirty="0" err="1">
                <a:hlinkClick r:id="rId5"/>
              </a:rPr>
              <a:t>Radiocommnication</a:t>
            </a:r>
            <a:r>
              <a:rPr lang="en-US" sz="1600" dirty="0">
                <a:hlinkClick r:id="rId5"/>
              </a:rPr>
              <a:t> Conference 2023 (WRC-23) agenda items</a:t>
            </a:r>
            <a:endParaRPr lang="en-GB" sz="16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24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7"/>
              </a:rPr>
              <a:t>Consultation:  Hybrid sharing: enabling both licensed mobile and Wi-Fi users to access the upper 6 GHz band</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Malaysia MCMC’s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t>Public </a:t>
            </a:r>
            <a:r>
              <a:rPr lang="en-US" sz="1800" dirty="0"/>
              <a:t>consultation on proposed Malaysia's positions for World </a:t>
            </a:r>
            <a:r>
              <a:rPr lang="en-US" sz="1800" dirty="0" err="1"/>
              <a:t>Radiocommunication</a:t>
            </a:r>
            <a:r>
              <a:rPr lang="en-US" sz="1800" dirty="0"/>
              <a:t> Conference 2023 (WRC-23) agenda items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17 July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 16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www.mcmc.gov.my/en/media/announcements/public-consultation-on-proposed-malaysia%E2%80%99s-pos-1</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18-23/0077r4</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18-23/0077r5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Malaysia Malaysian Communications and Multimedia Commission (MCMC)’s </a:t>
            </a:r>
            <a:r>
              <a:rPr lang="en-US" sz="1800" spc="-5" dirty="0">
                <a:solidFill>
                  <a:schemeClr val="tx1"/>
                </a:solidFill>
                <a:cs typeface="Arial"/>
              </a:rPr>
              <a:t>consultation </a:t>
            </a:r>
            <a:r>
              <a:rPr lang="en-US" sz="1800" spc="-5" dirty="0" smtClean="0">
                <a:solidFill>
                  <a:schemeClr val="tx1"/>
                </a:solidFill>
                <a:cs typeface="Arial"/>
              </a:rPr>
              <a:t>“</a:t>
            </a:r>
            <a:r>
              <a:rPr lang="en-US" sz="1800" dirty="0"/>
              <a:t>Public consultation on proposed Malaysia's positions for World </a:t>
            </a:r>
            <a:r>
              <a:rPr lang="en-US" sz="1800" dirty="0" err="1"/>
              <a:t>Radiocommunication</a:t>
            </a:r>
            <a:r>
              <a:rPr lang="en-US" sz="1800" dirty="0"/>
              <a:t> Conference 2023 (WRC-23) agenda </a:t>
            </a:r>
            <a:r>
              <a:rPr lang="en-US" sz="1800" dirty="0" smtClean="0"/>
              <a:t>items”</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Malaysia MCMC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Char char="•"/>
              <a:tabLst>
                <a:tab pos="230188" algn="l"/>
              </a:tabLst>
            </a:pPr>
            <a:r>
              <a:rPr lang="en-US" sz="1600" spc="-5" dirty="0" smtClean="0">
                <a:latin typeface="+mj-lt"/>
                <a:cs typeface="Arial"/>
              </a:rPr>
              <a:t>Attendees:  17</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15</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(11 Yes;  0 No;  1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Malaysia MCMC’s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August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3 August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18 July 2023, the White House announces </a:t>
            </a:r>
            <a:r>
              <a:rPr lang="en-US" sz="1600" dirty="0" smtClean="0">
                <a:solidFill>
                  <a:schemeClr val="tx1"/>
                </a:solidFill>
                <a:hlinkClick r:id="rId4"/>
              </a:rPr>
              <a:t>Cybersecurity Labeling Program</a:t>
            </a:r>
            <a:r>
              <a:rPr lang="en-US" sz="1600" dirty="0" smtClean="0">
                <a:solidFill>
                  <a:schemeClr val="tx1"/>
                </a:solidFill>
              </a:rPr>
              <a:t> for smart devices.</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late 202.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hlinkClick r:id="rId5"/>
              </a:rPr>
              <a:t>Liaison statement</a:t>
            </a:r>
            <a:r>
              <a:rPr lang="en-US" sz="1800" spc="-5" dirty="0" smtClean="0">
                <a:solidFill>
                  <a:schemeClr val="tx1"/>
                </a:solidFill>
                <a:cs typeface="Arial"/>
              </a:rPr>
              <a:t> from Working Party 5D on IMT-2030</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88822254"/>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a16="http://schemas.microsoft.com/office/drawing/2014/main" xmlns="" val="20000"/>
                    </a:ext>
                  </a:extLst>
                </a:gridCol>
                <a:gridCol w="67818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smtClean="0">
                          <a:solidFill>
                            <a:schemeClr val="tx1"/>
                          </a:solidFill>
                        </a:rPr>
                        <a:t>[CANCELLED]</a:t>
                      </a:r>
                      <a:endParaRPr lang="en-US" sz="1500" strike="noStrike" baseline="0"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28 July 2023</a:t>
                      </a:r>
                      <a:r>
                        <a:rPr lang="en-US" sz="1500" strike="noStrike" baseline="0" dirty="0">
                          <a:solidFill>
                            <a:schemeClr val="tx1"/>
                          </a:solidFill>
                        </a:rPr>
                        <a:t>, 12:00pm ET to 1:00pm ET</a:t>
                      </a:r>
                    </a:p>
                  </a:txBody>
                  <a:tcPr/>
                </a:tc>
                <a:extLst>
                  <a:ext uri="{0D108BD9-81ED-4DB2-BD59-A6C34878D82A}">
                    <a16:rowId xmlns:a16="http://schemas.microsoft.com/office/drawing/2014/main" xmlns=""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3 August 2023</a:t>
                      </a:r>
                      <a:r>
                        <a:rPr lang="en-US" sz="1500" baseline="0" dirty="0"/>
                        <a:t>, 3:00pm ET to 3:55pm ET</a:t>
                      </a:r>
                      <a:endParaRPr lang="en-US" sz="1500" dirty="0"/>
                    </a:p>
                  </a:txBody>
                  <a:tcPr/>
                </a:tc>
                <a:extLst>
                  <a:ext uri="{0D108BD9-81ED-4DB2-BD59-A6C34878D82A}">
                    <a16:rowId xmlns:a16="http://schemas.microsoft.com/office/drawing/2014/main" xmlns=""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4 August 2023</a:t>
                      </a:r>
                      <a:r>
                        <a:rPr lang="en-US" sz="1500" strike="noStrike" baseline="0" dirty="0"/>
                        <a:t>, 12:00pm ET to 1:00pm ET</a:t>
                      </a:r>
                    </a:p>
                  </a:txBody>
                  <a:tcPr/>
                </a:tc>
                <a:extLst>
                  <a:ext uri="{0D108BD9-81ED-4DB2-BD59-A6C34878D82A}">
                    <a16:rowId xmlns:a16="http://schemas.microsoft.com/office/drawing/2014/main" xmlns=""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17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15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smtClean="0">
                <a:latin typeface="+mj-lt"/>
                <a:cs typeface="Arial"/>
              </a:rPr>
              <a:t>at 15:59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July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July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Malaysia MCMC’s consultation</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630238" marR="117475" lvl="1" indent="-230188" algn="just">
              <a:buFont typeface="Times New Roman" pitchFamily="16" charset="0"/>
              <a:buChar char="•"/>
              <a:tabLst>
                <a:tab pos="230188" algn="l"/>
              </a:tabLst>
            </a:pPr>
            <a:r>
              <a:rPr lang="en-US" sz="1600" spc="-5" dirty="0">
                <a:cs typeface="Arial"/>
              </a:rPr>
              <a:t>Liaison from ITU-R Working Party 5D on </a:t>
            </a:r>
            <a:r>
              <a:rPr lang="en-US" sz="1600" spc="-5" dirty="0" smtClean="0">
                <a:cs typeface="Arial"/>
              </a:rPr>
              <a:t>IMT-2030</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72234</TotalTime>
  <Words>1867</Words>
  <Application>Microsoft Office PowerPoint</Application>
  <PresentationFormat>Widescreen</PresentationFormat>
  <Paragraphs>357</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Malaysia MCMC’s consultation (1)</vt:lpstr>
      <vt:lpstr>Malaysia MCMC’s consultation (2)</vt:lpstr>
      <vt:lpstr>General discussion items (1)</vt:lpstr>
      <vt:lpstr>General discussion items (2)</vt:lpstr>
      <vt:lpstr>Meeting schedule in the next 8 days</vt:lpstr>
      <vt:lpstr>Meeting and hotel reservation for the 2023 September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18-23/0074r2</dc:title>
  <dc:creator/>
  <cp:keywords>27 July 2023</cp:keywords>
  <cp:lastModifiedBy>Edward Au</cp:lastModifiedBy>
  <cp:revision>5463</cp:revision>
  <cp:lastPrinted>1601-01-01T00:00:00Z</cp:lastPrinted>
  <dcterms:created xsi:type="dcterms:W3CDTF">2016-03-03T14:54:45Z</dcterms:created>
  <dcterms:modified xsi:type="dcterms:W3CDTF">2023-07-28T14:15:50Z</dcterms:modified>
  <cp:category>IEEE 802.18 RR-TAG agenda</cp:category>
</cp:coreProperties>
</file>