
<file path=[Content_Types].xml><?xml version="1.0" encoding="utf-8"?>
<Types xmlns="http://schemas.openxmlformats.org/package/2006/content-types">
  <Default Extension="doc" ContentType="application/msword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9"/>
  </p:notesMasterIdLst>
  <p:handoutMasterIdLst>
    <p:handoutMasterId r:id="rId20"/>
  </p:handoutMasterIdLst>
  <p:sldIdLst>
    <p:sldId id="331" r:id="rId5"/>
    <p:sldId id="394" r:id="rId6"/>
    <p:sldId id="688" r:id="rId7"/>
    <p:sldId id="683" r:id="rId8"/>
    <p:sldId id="694" r:id="rId9"/>
    <p:sldId id="257" r:id="rId10"/>
    <p:sldId id="693" r:id="rId11"/>
    <p:sldId id="695" r:id="rId12"/>
    <p:sldId id="691" r:id="rId13"/>
    <p:sldId id="692" r:id="rId14"/>
    <p:sldId id="696" r:id="rId15"/>
    <p:sldId id="690" r:id="rId16"/>
    <p:sldId id="689" r:id="rId17"/>
    <p:sldId id="684" r:id="rId18"/>
  </p:sldIdLst>
  <p:sldSz cx="12192000" cy="6858000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12">
          <p15:clr>
            <a:srgbClr val="A4A3A4"/>
          </p15:clr>
        </p15:guide>
        <p15:guide id="2" pos="2822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im Lansford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C8CCC08-F20C-474F-BA93-54183EFD890D}" v="345" dt="2023-07-06T19:56:02.49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0" d="100"/>
          <a:sy n="90" d="100"/>
        </p:scale>
        <p:origin x="370" y="6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2312"/>
        <p:guide pos="282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21" Type="http://schemas.openxmlformats.org/officeDocument/2006/relationships/commentAuthors" Target="commentAuthor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Relationship Id="rId27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ich Kennedy" userId="e810d86e-335d-4c6e-9b29-76a01f35df5d" providerId="ADAL" clId="{7C8CCC08-F20C-474F-BA93-54183EFD890D}"/>
    <pc:docChg chg="undo custSel addSld modSld sldOrd">
      <pc:chgData name="Rich Kennedy" userId="e810d86e-335d-4c6e-9b29-76a01f35df5d" providerId="ADAL" clId="{7C8CCC08-F20C-474F-BA93-54183EFD890D}" dt="2023-07-06T19:57:00.158" v="1808" actId="20577"/>
      <pc:docMkLst>
        <pc:docMk/>
      </pc:docMkLst>
      <pc:sldChg chg="addSp delSp modSp add mod ord setBg">
        <pc:chgData name="Rich Kennedy" userId="e810d86e-335d-4c6e-9b29-76a01f35df5d" providerId="ADAL" clId="{7C8CCC08-F20C-474F-BA93-54183EFD890D}" dt="2023-07-04T17:57:20.713" v="1214"/>
        <pc:sldMkLst>
          <pc:docMk/>
          <pc:sldMk cId="1254306045" sldId="257"/>
        </pc:sldMkLst>
        <pc:spChg chg="mod">
          <ac:chgData name="Rich Kennedy" userId="e810d86e-335d-4c6e-9b29-76a01f35df5d" providerId="ADAL" clId="{7C8CCC08-F20C-474F-BA93-54183EFD890D}" dt="2023-07-03T15:47:56.724" v="518" actId="20577"/>
          <ac:spMkLst>
            <pc:docMk/>
            <pc:sldMk cId="1254306045" sldId="257"/>
            <ac:spMk id="2" creationId="{0EBBB449-87C1-46BF-29CF-8B9FF8C434E8}"/>
          </ac:spMkLst>
        </pc:spChg>
        <pc:picChg chg="del mod">
          <ac:chgData name="Rich Kennedy" userId="e810d86e-335d-4c6e-9b29-76a01f35df5d" providerId="ADAL" clId="{7C8CCC08-F20C-474F-BA93-54183EFD890D}" dt="2023-07-03T18:52:22.501" v="557" actId="478"/>
          <ac:picMkLst>
            <pc:docMk/>
            <pc:sldMk cId="1254306045" sldId="257"/>
            <ac:picMk id="1028" creationId="{0CF74DFF-8E7E-C5A6-5A6A-AF0266D79FEA}"/>
          </ac:picMkLst>
        </pc:picChg>
        <pc:picChg chg="mod">
          <ac:chgData name="Rich Kennedy" userId="e810d86e-335d-4c6e-9b29-76a01f35df5d" providerId="ADAL" clId="{7C8CCC08-F20C-474F-BA93-54183EFD890D}" dt="2023-07-03T13:59:47.382" v="407" actId="166"/>
          <ac:picMkLst>
            <pc:docMk/>
            <pc:sldMk cId="1254306045" sldId="257"/>
            <ac:picMk id="1030" creationId="{D25D84E1-31B6-2E96-0D0B-B9103C483A2F}"/>
          </ac:picMkLst>
        </pc:picChg>
        <pc:picChg chg="mod">
          <ac:chgData name="Rich Kennedy" userId="e810d86e-335d-4c6e-9b29-76a01f35df5d" providerId="ADAL" clId="{7C8CCC08-F20C-474F-BA93-54183EFD890D}" dt="2023-07-03T18:50:03.413" v="544" actId="1076"/>
          <ac:picMkLst>
            <pc:docMk/>
            <pc:sldMk cId="1254306045" sldId="257"/>
            <ac:picMk id="1034" creationId="{685AC2D3-FD23-02B1-A93A-15174906EB28}"/>
          </ac:picMkLst>
        </pc:picChg>
        <pc:picChg chg="mod">
          <ac:chgData name="Rich Kennedy" userId="e810d86e-335d-4c6e-9b29-76a01f35df5d" providerId="ADAL" clId="{7C8CCC08-F20C-474F-BA93-54183EFD890D}" dt="2023-07-03T18:55:22.140" v="559" actId="14100"/>
          <ac:picMkLst>
            <pc:docMk/>
            <pc:sldMk cId="1254306045" sldId="257"/>
            <ac:picMk id="1036" creationId="{2EDD9A31-21C3-7B70-D551-8077605C8C93}"/>
          </ac:picMkLst>
        </pc:picChg>
        <pc:picChg chg="mod">
          <ac:chgData name="Rich Kennedy" userId="e810d86e-335d-4c6e-9b29-76a01f35df5d" providerId="ADAL" clId="{7C8CCC08-F20C-474F-BA93-54183EFD890D}" dt="2023-07-03T18:59:18.806" v="570" actId="14100"/>
          <ac:picMkLst>
            <pc:docMk/>
            <pc:sldMk cId="1254306045" sldId="257"/>
            <ac:picMk id="1038" creationId="{E14D87E9-49F0-58CF-E705-F5D297C4751D}"/>
          </ac:picMkLst>
        </pc:picChg>
        <pc:picChg chg="mod">
          <ac:chgData name="Rich Kennedy" userId="e810d86e-335d-4c6e-9b29-76a01f35df5d" providerId="ADAL" clId="{7C8CCC08-F20C-474F-BA93-54183EFD890D}" dt="2023-07-03T12:48:49.858" v="395" actId="1076"/>
          <ac:picMkLst>
            <pc:docMk/>
            <pc:sldMk cId="1254306045" sldId="257"/>
            <ac:picMk id="1046" creationId="{F95C9434-E9CA-C77D-0B18-CBAAEE155BB8}"/>
          </ac:picMkLst>
        </pc:picChg>
        <pc:picChg chg="mod">
          <ac:chgData name="Rich Kennedy" userId="e810d86e-335d-4c6e-9b29-76a01f35df5d" providerId="ADAL" clId="{7C8CCC08-F20C-474F-BA93-54183EFD890D}" dt="2023-07-03T18:52:11.864" v="556" actId="1076"/>
          <ac:picMkLst>
            <pc:docMk/>
            <pc:sldMk cId="1254306045" sldId="257"/>
            <ac:picMk id="1048" creationId="{63799815-8B08-C178-B618-5087D3F46FAD}"/>
          </ac:picMkLst>
        </pc:picChg>
        <pc:picChg chg="mod">
          <ac:chgData name="Rich Kennedy" userId="e810d86e-335d-4c6e-9b29-76a01f35df5d" providerId="ADAL" clId="{7C8CCC08-F20C-474F-BA93-54183EFD890D}" dt="2023-07-03T14:03:46.979" v="427" actId="1037"/>
          <ac:picMkLst>
            <pc:docMk/>
            <pc:sldMk cId="1254306045" sldId="257"/>
            <ac:picMk id="1050" creationId="{971AA734-F7A4-387D-5338-AC9936F155E4}"/>
          </ac:picMkLst>
        </pc:picChg>
        <pc:picChg chg="mod">
          <ac:chgData name="Rich Kennedy" userId="e810d86e-335d-4c6e-9b29-76a01f35df5d" providerId="ADAL" clId="{7C8CCC08-F20C-474F-BA93-54183EFD890D}" dt="2023-07-03T15:45:43.999" v="506" actId="1076"/>
          <ac:picMkLst>
            <pc:docMk/>
            <pc:sldMk cId="1254306045" sldId="257"/>
            <ac:picMk id="1052" creationId="{01C41F58-6C33-C441-930C-02D1AB8908A4}"/>
          </ac:picMkLst>
        </pc:picChg>
        <pc:picChg chg="mod">
          <ac:chgData name="Rich Kennedy" userId="e810d86e-335d-4c6e-9b29-76a01f35df5d" providerId="ADAL" clId="{7C8CCC08-F20C-474F-BA93-54183EFD890D}" dt="2023-07-03T18:50:47.400" v="551" actId="14100"/>
          <ac:picMkLst>
            <pc:docMk/>
            <pc:sldMk cId="1254306045" sldId="257"/>
            <ac:picMk id="1058" creationId="{2D27182A-3633-BD44-8CD1-C942494486A5}"/>
          </ac:picMkLst>
        </pc:picChg>
        <pc:picChg chg="add mod">
          <ac:chgData name="Rich Kennedy" userId="e810d86e-335d-4c6e-9b29-76a01f35df5d" providerId="ADAL" clId="{7C8CCC08-F20C-474F-BA93-54183EFD890D}" dt="2023-07-03T13:58:00.420" v="400" actId="1076"/>
          <ac:picMkLst>
            <pc:docMk/>
            <pc:sldMk cId="1254306045" sldId="257"/>
            <ac:picMk id="3074" creationId="{871D8EA2-A3AF-C01A-8183-A0FAB5D014FA}"/>
          </ac:picMkLst>
        </pc:picChg>
        <pc:picChg chg="add mod">
          <ac:chgData name="Rich Kennedy" userId="e810d86e-335d-4c6e-9b29-76a01f35df5d" providerId="ADAL" clId="{7C8CCC08-F20C-474F-BA93-54183EFD890D}" dt="2023-07-03T13:59:09.732" v="404" actId="1076"/>
          <ac:picMkLst>
            <pc:docMk/>
            <pc:sldMk cId="1254306045" sldId="257"/>
            <ac:picMk id="3076" creationId="{8E2EA068-AFB8-0AFB-5C10-514A32D294E1}"/>
          </ac:picMkLst>
        </pc:picChg>
        <pc:picChg chg="add mod">
          <ac:chgData name="Rich Kennedy" userId="e810d86e-335d-4c6e-9b29-76a01f35df5d" providerId="ADAL" clId="{7C8CCC08-F20C-474F-BA93-54183EFD890D}" dt="2023-07-03T14:13:07.028" v="434" actId="1076"/>
          <ac:picMkLst>
            <pc:docMk/>
            <pc:sldMk cId="1254306045" sldId="257"/>
            <ac:picMk id="3078" creationId="{0F43417E-7BF0-44B3-2FED-033F3E62D684}"/>
          </ac:picMkLst>
        </pc:picChg>
        <pc:picChg chg="add mod">
          <ac:chgData name="Rich Kennedy" userId="e810d86e-335d-4c6e-9b29-76a01f35df5d" providerId="ADAL" clId="{7C8CCC08-F20C-474F-BA93-54183EFD890D}" dt="2023-07-03T18:55:26.259" v="560" actId="1076"/>
          <ac:picMkLst>
            <pc:docMk/>
            <pc:sldMk cId="1254306045" sldId="257"/>
            <ac:picMk id="3080" creationId="{B4BDD484-B761-3B49-EF01-6A0FC3A082E4}"/>
          </ac:picMkLst>
        </pc:picChg>
        <pc:picChg chg="add mod">
          <ac:chgData name="Rich Kennedy" userId="e810d86e-335d-4c6e-9b29-76a01f35df5d" providerId="ADAL" clId="{7C8CCC08-F20C-474F-BA93-54183EFD890D}" dt="2023-07-03T18:50:39.052" v="550" actId="1076"/>
          <ac:picMkLst>
            <pc:docMk/>
            <pc:sldMk cId="1254306045" sldId="257"/>
            <ac:picMk id="3082" creationId="{0A054EB1-A328-1A35-2512-67F149F05A5E}"/>
          </ac:picMkLst>
        </pc:picChg>
        <pc:picChg chg="add del mod">
          <ac:chgData name="Rich Kennedy" userId="e810d86e-335d-4c6e-9b29-76a01f35df5d" providerId="ADAL" clId="{7C8CCC08-F20C-474F-BA93-54183EFD890D}" dt="2023-07-03T18:57:08.080" v="564" actId="478"/>
          <ac:picMkLst>
            <pc:docMk/>
            <pc:sldMk cId="1254306045" sldId="257"/>
            <ac:picMk id="3084" creationId="{D326B7F9-217C-72B9-4D16-22A5DF4CBE53}"/>
          </ac:picMkLst>
        </pc:picChg>
        <pc:picChg chg="add mod">
          <ac:chgData name="Rich Kennedy" userId="e810d86e-335d-4c6e-9b29-76a01f35df5d" providerId="ADAL" clId="{7C8CCC08-F20C-474F-BA93-54183EFD890D}" dt="2023-07-03T18:58:58.263" v="569" actId="167"/>
          <ac:picMkLst>
            <pc:docMk/>
            <pc:sldMk cId="1254306045" sldId="257"/>
            <ac:picMk id="3086" creationId="{090F24E0-F6F4-DFD1-A9E6-DEACF91BA23B}"/>
          </ac:picMkLst>
        </pc:picChg>
      </pc:sldChg>
      <pc:sldChg chg="modSp">
        <pc:chgData name="Rich Kennedy" userId="e810d86e-335d-4c6e-9b29-76a01f35df5d" providerId="ADAL" clId="{7C8CCC08-F20C-474F-BA93-54183EFD890D}" dt="2023-07-06T17:09:48.163" v="1478"/>
        <pc:sldMkLst>
          <pc:docMk/>
          <pc:sldMk cId="0" sldId="331"/>
        </pc:sldMkLst>
        <pc:graphicFrameChg chg="mod">
          <ac:chgData name="Rich Kennedy" userId="e810d86e-335d-4c6e-9b29-76a01f35df5d" providerId="ADAL" clId="{7C8CCC08-F20C-474F-BA93-54183EFD890D}" dt="2023-07-06T17:09:48.163" v="1478"/>
          <ac:graphicFrameMkLst>
            <pc:docMk/>
            <pc:sldMk cId="0" sldId="331"/>
            <ac:graphicFrameMk id="15368" creationId="{F5163E98-425C-4593-9D48-97ED102A4E30}"/>
          </ac:graphicFrameMkLst>
        </pc:graphicFrameChg>
      </pc:sldChg>
      <pc:sldChg chg="modSp mod">
        <pc:chgData name="Rich Kennedy" userId="e810d86e-335d-4c6e-9b29-76a01f35df5d" providerId="ADAL" clId="{7C8CCC08-F20C-474F-BA93-54183EFD890D}" dt="2023-07-06T19:57:00.158" v="1808" actId="20577"/>
        <pc:sldMkLst>
          <pc:docMk/>
          <pc:sldMk cId="0" sldId="394"/>
        </pc:sldMkLst>
        <pc:spChg chg="mod">
          <ac:chgData name="Rich Kennedy" userId="e810d86e-335d-4c6e-9b29-76a01f35df5d" providerId="ADAL" clId="{7C8CCC08-F20C-474F-BA93-54183EFD890D}" dt="2023-07-06T19:57:00.158" v="1808" actId="20577"/>
          <ac:spMkLst>
            <pc:docMk/>
            <pc:sldMk cId="0" sldId="394"/>
            <ac:spMk id="7" creationId="{BE289A7D-B27B-FCCC-C518-C489D8E80269}"/>
          </ac:spMkLst>
        </pc:spChg>
      </pc:sldChg>
      <pc:sldChg chg="modSp mod">
        <pc:chgData name="Rich Kennedy" userId="e810d86e-335d-4c6e-9b29-76a01f35df5d" providerId="ADAL" clId="{7C8CCC08-F20C-474F-BA93-54183EFD890D}" dt="2023-07-06T19:56:02.482" v="1790" actId="20577"/>
        <pc:sldMkLst>
          <pc:docMk/>
          <pc:sldMk cId="3610049591" sldId="684"/>
        </pc:sldMkLst>
        <pc:spChg chg="mod">
          <ac:chgData name="Rich Kennedy" userId="e810d86e-335d-4c6e-9b29-76a01f35df5d" providerId="ADAL" clId="{7C8CCC08-F20C-474F-BA93-54183EFD890D}" dt="2023-07-06T19:56:02.482" v="1790" actId="20577"/>
          <ac:spMkLst>
            <pc:docMk/>
            <pc:sldMk cId="3610049591" sldId="684"/>
            <ac:spMk id="3" creationId="{0F00C6F2-F129-4683-95FF-87C4FAD9E9E6}"/>
          </ac:spMkLst>
        </pc:spChg>
      </pc:sldChg>
      <pc:sldChg chg="modSp mod">
        <pc:chgData name="Rich Kennedy" userId="e810d86e-335d-4c6e-9b29-76a01f35df5d" providerId="ADAL" clId="{7C8CCC08-F20C-474F-BA93-54183EFD890D}" dt="2023-07-03T14:22:55.532" v="505" actId="20577"/>
        <pc:sldMkLst>
          <pc:docMk/>
          <pc:sldMk cId="4042038999" sldId="688"/>
        </pc:sldMkLst>
        <pc:spChg chg="mod">
          <ac:chgData name="Rich Kennedy" userId="e810d86e-335d-4c6e-9b29-76a01f35df5d" providerId="ADAL" clId="{7C8CCC08-F20C-474F-BA93-54183EFD890D}" dt="2023-07-03T14:22:55.532" v="505" actId="20577"/>
          <ac:spMkLst>
            <pc:docMk/>
            <pc:sldMk cId="4042038999" sldId="688"/>
            <ac:spMk id="7" creationId="{BE289A7D-B27B-FCCC-C518-C489D8E80269}"/>
          </ac:spMkLst>
        </pc:spChg>
      </pc:sldChg>
      <pc:sldChg chg="modSp mod">
        <pc:chgData name="Rich Kennedy" userId="e810d86e-335d-4c6e-9b29-76a01f35df5d" providerId="ADAL" clId="{7C8CCC08-F20C-474F-BA93-54183EFD890D}" dt="2023-07-06T19:32:08.393" v="1577" actId="20577"/>
        <pc:sldMkLst>
          <pc:docMk/>
          <pc:sldMk cId="564158188" sldId="689"/>
        </pc:sldMkLst>
        <pc:spChg chg="mod">
          <ac:chgData name="Rich Kennedy" userId="e810d86e-335d-4c6e-9b29-76a01f35df5d" providerId="ADAL" clId="{7C8CCC08-F20C-474F-BA93-54183EFD890D}" dt="2023-07-06T19:32:08.393" v="1577" actId="20577"/>
          <ac:spMkLst>
            <pc:docMk/>
            <pc:sldMk cId="564158188" sldId="689"/>
            <ac:spMk id="3" creationId="{694581F6-3D53-8632-657C-FC8CFB974815}"/>
          </ac:spMkLst>
        </pc:spChg>
      </pc:sldChg>
      <pc:sldChg chg="modSp mod">
        <pc:chgData name="Rich Kennedy" userId="e810d86e-335d-4c6e-9b29-76a01f35df5d" providerId="ADAL" clId="{7C8CCC08-F20C-474F-BA93-54183EFD890D}" dt="2023-07-06T19:30:15.095" v="1540" actId="20577"/>
        <pc:sldMkLst>
          <pc:docMk/>
          <pc:sldMk cId="251677210" sldId="690"/>
        </pc:sldMkLst>
        <pc:spChg chg="mod">
          <ac:chgData name="Rich Kennedy" userId="e810d86e-335d-4c6e-9b29-76a01f35df5d" providerId="ADAL" clId="{7C8CCC08-F20C-474F-BA93-54183EFD890D}" dt="2023-07-06T19:30:15.095" v="1540" actId="20577"/>
          <ac:spMkLst>
            <pc:docMk/>
            <pc:sldMk cId="251677210" sldId="690"/>
            <ac:spMk id="3" creationId="{B0246D11-8C50-3F73-7EE7-58687B62BE5C}"/>
          </ac:spMkLst>
        </pc:spChg>
      </pc:sldChg>
      <pc:sldChg chg="modSp mod">
        <pc:chgData name="Rich Kennedy" userId="e810d86e-335d-4c6e-9b29-76a01f35df5d" providerId="ADAL" clId="{7C8CCC08-F20C-474F-BA93-54183EFD890D}" dt="2023-07-06T17:05:10.707" v="1477" actId="5793"/>
        <pc:sldMkLst>
          <pc:docMk/>
          <pc:sldMk cId="2871335518" sldId="691"/>
        </pc:sldMkLst>
        <pc:spChg chg="mod">
          <ac:chgData name="Rich Kennedy" userId="e810d86e-335d-4c6e-9b29-76a01f35df5d" providerId="ADAL" clId="{7C8CCC08-F20C-474F-BA93-54183EFD890D}" dt="2023-07-03T12:38:18.208" v="386" actId="20577"/>
          <ac:spMkLst>
            <pc:docMk/>
            <pc:sldMk cId="2871335518" sldId="691"/>
            <ac:spMk id="2" creationId="{B6B9A784-CC72-1E9C-10C3-DF3F586442E2}"/>
          </ac:spMkLst>
        </pc:spChg>
        <pc:spChg chg="mod">
          <ac:chgData name="Rich Kennedy" userId="e810d86e-335d-4c6e-9b29-76a01f35df5d" providerId="ADAL" clId="{7C8CCC08-F20C-474F-BA93-54183EFD890D}" dt="2023-07-06T17:05:10.707" v="1477" actId="5793"/>
          <ac:spMkLst>
            <pc:docMk/>
            <pc:sldMk cId="2871335518" sldId="691"/>
            <ac:spMk id="3" creationId="{4524BB86-C585-08F2-E4B2-0860A8C8F745}"/>
          </ac:spMkLst>
        </pc:spChg>
      </pc:sldChg>
      <pc:sldChg chg="modSp mod">
        <pc:chgData name="Rich Kennedy" userId="e810d86e-335d-4c6e-9b29-76a01f35df5d" providerId="ADAL" clId="{7C8CCC08-F20C-474F-BA93-54183EFD890D}" dt="2023-07-06T19:33:26.912" v="1618" actId="20577"/>
        <pc:sldMkLst>
          <pc:docMk/>
          <pc:sldMk cId="741745105" sldId="692"/>
        </pc:sldMkLst>
        <pc:spChg chg="mod">
          <ac:chgData name="Rich Kennedy" userId="e810d86e-335d-4c6e-9b29-76a01f35df5d" providerId="ADAL" clId="{7C8CCC08-F20C-474F-BA93-54183EFD890D}" dt="2023-07-06T19:33:26.912" v="1618" actId="20577"/>
          <ac:spMkLst>
            <pc:docMk/>
            <pc:sldMk cId="741745105" sldId="692"/>
            <ac:spMk id="3" creationId="{4524BB86-C585-08F2-E4B2-0860A8C8F745}"/>
          </ac:spMkLst>
        </pc:spChg>
      </pc:sldChg>
      <pc:sldChg chg="modSp mod">
        <pc:chgData name="Rich Kennedy" userId="e810d86e-335d-4c6e-9b29-76a01f35df5d" providerId="ADAL" clId="{7C8CCC08-F20C-474F-BA93-54183EFD890D}" dt="2023-07-03T19:24:16.995" v="1169" actId="20577"/>
        <pc:sldMkLst>
          <pc:docMk/>
          <pc:sldMk cId="1945699610" sldId="693"/>
        </pc:sldMkLst>
        <pc:spChg chg="mod">
          <ac:chgData name="Rich Kennedy" userId="e810d86e-335d-4c6e-9b29-76a01f35df5d" providerId="ADAL" clId="{7C8CCC08-F20C-474F-BA93-54183EFD890D}" dt="2023-07-03T19:24:16.995" v="1169" actId="20577"/>
          <ac:spMkLst>
            <pc:docMk/>
            <pc:sldMk cId="1945699610" sldId="693"/>
            <ac:spMk id="3" creationId="{FA37F6B7-6224-35E2-0BF9-1666457E4046}"/>
          </ac:spMkLst>
        </pc:spChg>
      </pc:sldChg>
      <pc:sldChg chg="modSp mod">
        <pc:chgData name="Rich Kennedy" userId="e810d86e-335d-4c6e-9b29-76a01f35df5d" providerId="ADAL" clId="{7C8CCC08-F20C-474F-BA93-54183EFD890D}" dt="2023-07-06T16:58:27.900" v="1272" actId="20577"/>
        <pc:sldMkLst>
          <pc:docMk/>
          <pc:sldMk cId="3225962362" sldId="694"/>
        </pc:sldMkLst>
        <pc:spChg chg="mod">
          <ac:chgData name="Rich Kennedy" userId="e810d86e-335d-4c6e-9b29-76a01f35df5d" providerId="ADAL" clId="{7C8CCC08-F20C-474F-BA93-54183EFD890D}" dt="2023-07-06T16:58:27.900" v="1272" actId="20577"/>
          <ac:spMkLst>
            <pc:docMk/>
            <pc:sldMk cId="3225962362" sldId="694"/>
            <ac:spMk id="3" creationId="{64402BA5-13F1-A574-5583-13E52A8451B6}"/>
          </ac:spMkLst>
        </pc:spChg>
      </pc:sldChg>
      <pc:sldChg chg="addSp delSp modSp new mod modClrScheme chgLayout">
        <pc:chgData name="Rich Kennedy" userId="e810d86e-335d-4c6e-9b29-76a01f35df5d" providerId="ADAL" clId="{7C8CCC08-F20C-474F-BA93-54183EFD890D}" dt="2023-07-03T19:23:39.527" v="1140" actId="14100"/>
        <pc:sldMkLst>
          <pc:docMk/>
          <pc:sldMk cId="939288309" sldId="695"/>
        </pc:sldMkLst>
        <pc:spChg chg="del mod ord">
          <ac:chgData name="Rich Kennedy" userId="e810d86e-335d-4c6e-9b29-76a01f35df5d" providerId="ADAL" clId="{7C8CCC08-F20C-474F-BA93-54183EFD890D}" dt="2023-07-03T12:21:33.954" v="271" actId="700"/>
          <ac:spMkLst>
            <pc:docMk/>
            <pc:sldMk cId="939288309" sldId="695"/>
            <ac:spMk id="2" creationId="{88A1E173-1993-C9BE-2F2A-3DF780937A02}"/>
          </ac:spMkLst>
        </pc:spChg>
        <pc:spChg chg="del">
          <ac:chgData name="Rich Kennedy" userId="e810d86e-335d-4c6e-9b29-76a01f35df5d" providerId="ADAL" clId="{7C8CCC08-F20C-474F-BA93-54183EFD890D}" dt="2023-07-03T12:21:33.954" v="271" actId="700"/>
          <ac:spMkLst>
            <pc:docMk/>
            <pc:sldMk cId="939288309" sldId="695"/>
            <ac:spMk id="3" creationId="{BCA03877-32D3-EC4A-97F7-7AAED4FE84C0}"/>
          </ac:spMkLst>
        </pc:spChg>
        <pc:spChg chg="mod ord">
          <ac:chgData name="Rich Kennedy" userId="e810d86e-335d-4c6e-9b29-76a01f35df5d" providerId="ADAL" clId="{7C8CCC08-F20C-474F-BA93-54183EFD890D}" dt="2023-07-03T12:21:33.954" v="271" actId="700"/>
          <ac:spMkLst>
            <pc:docMk/>
            <pc:sldMk cId="939288309" sldId="695"/>
            <ac:spMk id="4" creationId="{003A859D-62E9-BD9E-A1A1-FE209AFEB998}"/>
          </ac:spMkLst>
        </pc:spChg>
        <pc:spChg chg="mod ord">
          <ac:chgData name="Rich Kennedy" userId="e810d86e-335d-4c6e-9b29-76a01f35df5d" providerId="ADAL" clId="{7C8CCC08-F20C-474F-BA93-54183EFD890D}" dt="2023-07-03T12:21:33.954" v="271" actId="700"/>
          <ac:spMkLst>
            <pc:docMk/>
            <pc:sldMk cId="939288309" sldId="695"/>
            <ac:spMk id="5" creationId="{435BB22E-3600-EB26-BF38-D4474A50EF6A}"/>
          </ac:spMkLst>
        </pc:spChg>
        <pc:spChg chg="mod ord">
          <ac:chgData name="Rich Kennedy" userId="e810d86e-335d-4c6e-9b29-76a01f35df5d" providerId="ADAL" clId="{7C8CCC08-F20C-474F-BA93-54183EFD890D}" dt="2023-07-03T12:21:33.954" v="271" actId="700"/>
          <ac:spMkLst>
            <pc:docMk/>
            <pc:sldMk cId="939288309" sldId="695"/>
            <ac:spMk id="6" creationId="{30BDC892-66FA-3CA0-9EFE-FAF8BBC3FA58}"/>
          </ac:spMkLst>
        </pc:spChg>
        <pc:spChg chg="add mod ord">
          <ac:chgData name="Rich Kennedy" userId="e810d86e-335d-4c6e-9b29-76a01f35df5d" providerId="ADAL" clId="{7C8CCC08-F20C-474F-BA93-54183EFD890D}" dt="2023-07-03T15:55:48.248" v="535" actId="20577"/>
          <ac:spMkLst>
            <pc:docMk/>
            <pc:sldMk cId="939288309" sldId="695"/>
            <ac:spMk id="7" creationId="{53A6B5E9-A3DA-9A48-6A7A-E63DAF413AC1}"/>
          </ac:spMkLst>
        </pc:spChg>
        <pc:spChg chg="add del mod ord">
          <ac:chgData name="Rich Kennedy" userId="e810d86e-335d-4c6e-9b29-76a01f35df5d" providerId="ADAL" clId="{7C8CCC08-F20C-474F-BA93-54183EFD890D}" dt="2023-07-03T12:24:55.185" v="287" actId="478"/>
          <ac:spMkLst>
            <pc:docMk/>
            <pc:sldMk cId="939288309" sldId="695"/>
            <ac:spMk id="8" creationId="{373D8F1A-CDF1-AAC2-F287-CEDFF7BCACF2}"/>
          </ac:spMkLst>
        </pc:spChg>
        <pc:spChg chg="add del">
          <ac:chgData name="Rich Kennedy" userId="e810d86e-335d-4c6e-9b29-76a01f35df5d" providerId="ADAL" clId="{7C8CCC08-F20C-474F-BA93-54183EFD890D}" dt="2023-07-03T12:28:16.463" v="295"/>
          <ac:spMkLst>
            <pc:docMk/>
            <pc:sldMk cId="939288309" sldId="695"/>
            <ac:spMk id="9" creationId="{A3EC73D0-84AF-F5AC-CC21-EA2BE3A0713D}"/>
          </ac:spMkLst>
        </pc:spChg>
        <pc:spChg chg="add mod">
          <ac:chgData name="Rich Kennedy" userId="e810d86e-335d-4c6e-9b29-76a01f35df5d" providerId="ADAL" clId="{7C8CCC08-F20C-474F-BA93-54183EFD890D}" dt="2023-07-03T12:35:43.748" v="368" actId="208"/>
          <ac:spMkLst>
            <pc:docMk/>
            <pc:sldMk cId="939288309" sldId="695"/>
            <ac:spMk id="10" creationId="{6184F036-E851-C0D4-7EE1-B60EEB4CF468}"/>
          </ac:spMkLst>
        </pc:spChg>
        <pc:spChg chg="add mod">
          <ac:chgData name="Rich Kennedy" userId="e810d86e-335d-4c6e-9b29-76a01f35df5d" providerId="ADAL" clId="{7C8CCC08-F20C-474F-BA93-54183EFD890D}" dt="2023-07-03T19:22:15.821" v="1080" actId="1036"/>
          <ac:spMkLst>
            <pc:docMk/>
            <pc:sldMk cId="939288309" sldId="695"/>
            <ac:spMk id="11" creationId="{0B84F076-592E-564B-189D-0AC8FD52EBCC}"/>
          </ac:spMkLst>
        </pc:spChg>
        <pc:spChg chg="add mod">
          <ac:chgData name="Rich Kennedy" userId="e810d86e-335d-4c6e-9b29-76a01f35df5d" providerId="ADAL" clId="{7C8CCC08-F20C-474F-BA93-54183EFD890D}" dt="2023-07-03T19:23:39.527" v="1140" actId="14100"/>
          <ac:spMkLst>
            <pc:docMk/>
            <pc:sldMk cId="939288309" sldId="695"/>
            <ac:spMk id="12" creationId="{FE4CD6D7-FE21-4CC5-24A8-8AFD02E28C0C}"/>
          </ac:spMkLst>
        </pc:spChg>
        <pc:picChg chg="add mod">
          <ac:chgData name="Rich Kennedy" userId="e810d86e-335d-4c6e-9b29-76a01f35df5d" providerId="ADAL" clId="{7C8CCC08-F20C-474F-BA93-54183EFD890D}" dt="2023-07-03T12:34:49.503" v="365" actId="2085"/>
          <ac:picMkLst>
            <pc:docMk/>
            <pc:sldMk cId="939288309" sldId="695"/>
            <ac:picMk id="2050" creationId="{A67DD6E8-92D6-6793-D653-ADF47729C80D}"/>
          </ac:picMkLst>
        </pc:picChg>
        <pc:picChg chg="add mod">
          <ac:chgData name="Rich Kennedy" userId="e810d86e-335d-4c6e-9b29-76a01f35df5d" providerId="ADAL" clId="{7C8CCC08-F20C-474F-BA93-54183EFD890D}" dt="2023-07-03T19:22:15.821" v="1080" actId="1036"/>
          <ac:picMkLst>
            <pc:docMk/>
            <pc:sldMk cId="939288309" sldId="695"/>
            <ac:picMk id="2052" creationId="{C98BEF7C-2614-B9FF-67B5-A1AA0106B13B}"/>
          </ac:picMkLst>
        </pc:picChg>
        <pc:picChg chg="add mod">
          <ac:chgData name="Rich Kennedy" userId="e810d86e-335d-4c6e-9b29-76a01f35df5d" providerId="ADAL" clId="{7C8CCC08-F20C-474F-BA93-54183EFD890D}" dt="2023-07-03T19:22:15.821" v="1080" actId="1036"/>
          <ac:picMkLst>
            <pc:docMk/>
            <pc:sldMk cId="939288309" sldId="695"/>
            <ac:picMk id="2056" creationId="{500DD5EE-EB28-D9C4-DBDE-9D10F125FE02}"/>
          </ac:picMkLst>
        </pc:picChg>
        <pc:picChg chg="add mod">
          <ac:chgData name="Rich Kennedy" userId="e810d86e-335d-4c6e-9b29-76a01f35df5d" providerId="ADAL" clId="{7C8CCC08-F20C-474F-BA93-54183EFD890D}" dt="2023-07-03T19:22:15.821" v="1080" actId="1036"/>
          <ac:picMkLst>
            <pc:docMk/>
            <pc:sldMk cId="939288309" sldId="695"/>
            <ac:picMk id="2058" creationId="{D9E4F1A1-64DB-3DEE-3FF8-1CA01114F628}"/>
          </ac:picMkLst>
        </pc:picChg>
        <pc:picChg chg="add mod">
          <ac:chgData name="Rich Kennedy" userId="e810d86e-335d-4c6e-9b29-76a01f35df5d" providerId="ADAL" clId="{7C8CCC08-F20C-474F-BA93-54183EFD890D}" dt="2023-07-03T19:22:15.821" v="1080" actId="1036"/>
          <ac:picMkLst>
            <pc:docMk/>
            <pc:sldMk cId="939288309" sldId="695"/>
            <ac:picMk id="2060" creationId="{B09943C8-B30A-54E7-7D3A-3C1D3FDCC78C}"/>
          </ac:picMkLst>
        </pc:picChg>
        <pc:picChg chg="add mod">
          <ac:chgData name="Rich Kennedy" userId="e810d86e-335d-4c6e-9b29-76a01f35df5d" providerId="ADAL" clId="{7C8CCC08-F20C-474F-BA93-54183EFD890D}" dt="2023-07-03T19:22:15.821" v="1080" actId="1036"/>
          <ac:picMkLst>
            <pc:docMk/>
            <pc:sldMk cId="939288309" sldId="695"/>
            <ac:picMk id="2062" creationId="{E6986F18-B3F9-1F18-04BD-29CEE3CEBEAC}"/>
          </ac:picMkLst>
        </pc:picChg>
      </pc:sldChg>
      <pc:sldChg chg="modSp new mod">
        <pc:chgData name="Rich Kennedy" userId="e810d86e-335d-4c6e-9b29-76a01f35df5d" providerId="ADAL" clId="{7C8CCC08-F20C-474F-BA93-54183EFD890D}" dt="2023-07-06T19:29:50.054" v="1528" actId="20577"/>
        <pc:sldMkLst>
          <pc:docMk/>
          <pc:sldMk cId="3484987247" sldId="696"/>
        </pc:sldMkLst>
        <pc:spChg chg="mod">
          <ac:chgData name="Rich Kennedy" userId="e810d86e-335d-4c6e-9b29-76a01f35df5d" providerId="ADAL" clId="{7C8CCC08-F20C-474F-BA93-54183EFD890D}" dt="2023-07-03T14:22:39.243" v="501" actId="20577"/>
          <ac:spMkLst>
            <pc:docMk/>
            <pc:sldMk cId="3484987247" sldId="696"/>
            <ac:spMk id="2" creationId="{6668FD52-275D-1B36-7AB1-FFD3980E6991}"/>
          </ac:spMkLst>
        </pc:spChg>
        <pc:spChg chg="mod">
          <ac:chgData name="Rich Kennedy" userId="e810d86e-335d-4c6e-9b29-76a01f35df5d" providerId="ADAL" clId="{7C8CCC08-F20C-474F-BA93-54183EFD890D}" dt="2023-07-06T19:29:50.054" v="1528" actId="20577"/>
          <ac:spMkLst>
            <pc:docMk/>
            <pc:sldMk cId="3484987247" sldId="696"/>
            <ac:spMk id="3" creationId="{E31C0DD3-FBA6-D51B-95FF-7A890F73A70D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355FA4C3-EA6F-4DEC-9A5B-DA9F4B2DCCD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286125" y="206375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802.11-12/0866r0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C3847927-4241-4395-85F2-4DA1D4673C1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6375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0835B85C-0C92-4AAB-B5CD-5874F0F84968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779838" y="9612313"/>
            <a:ext cx="24098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216F8561-CC11-4763-86D6-E7ED36EFF48D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57FCF0B3-7731-4F1D-B8C3-11FBCE2C469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4342" name="Line 6">
            <a:extLst>
              <a:ext uri="{FF2B5EF4-FFF2-40B4-BE49-F238E27FC236}">
                <a16:creationId xmlns:a16="http://schemas.microsoft.com/office/drawing/2014/main" id="{641CFDED-7E2E-4575-8988-82AD3DFF59E5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1" name="Rectangle 7">
            <a:extLst>
              <a:ext uri="{FF2B5EF4-FFF2-40B4-BE49-F238E27FC236}">
                <a16:creationId xmlns:a16="http://schemas.microsoft.com/office/drawing/2014/main" id="{EE46596A-ED38-406F-B588-A1AE73AFE6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4344" name="Line 8">
            <a:extLst>
              <a:ext uri="{FF2B5EF4-FFF2-40B4-BE49-F238E27FC236}">
                <a16:creationId xmlns:a16="http://schemas.microsoft.com/office/drawing/2014/main" id="{1F70B89B-C42B-4632-971C-B4FBC7A790DD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A165344A-BCBA-4503-B758-E91B7019013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328988" y="120650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802.11-12/0866r0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92CFA2B8-A839-4F7B-A8F9-45D426ADBAD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20650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id="{187CA89A-6CFC-4CD6-A115-29A0939E37FC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013" y="750888"/>
            <a:ext cx="6596062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C5E92402-188A-4BA7-8E2B-60EBEB15FFE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id="{E2EF01C8-FB3D-4155-B52F-C120FD4754F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286125" y="9615488"/>
            <a:ext cx="286861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/>
            </a:lvl5pPr>
          </a:lstStyle>
          <a:p>
            <a:pPr lvl="4"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2055" name="Rectangle 7">
            <a:extLst>
              <a:ext uri="{FF2B5EF4-FFF2-40B4-BE49-F238E27FC236}">
                <a16:creationId xmlns:a16="http://schemas.microsoft.com/office/drawing/2014/main" id="{CBACD2E4-B6D6-47BB-8DEB-DC83A37FBF3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DF0BDB8A-338A-47B7-8BD3-8ABAE343A78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1272" name="Rectangle 8">
            <a:extLst>
              <a:ext uri="{FF2B5EF4-FFF2-40B4-BE49-F238E27FC236}">
                <a16:creationId xmlns:a16="http://schemas.microsoft.com/office/drawing/2014/main" id="{5AB43281-AFEB-4794-91F4-4DEB6BFEFF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3321" name="Line 9">
            <a:extLst>
              <a:ext uri="{FF2B5EF4-FFF2-40B4-BE49-F238E27FC236}">
                <a16:creationId xmlns:a16="http://schemas.microsoft.com/office/drawing/2014/main" id="{1FBD192C-DBBB-44D7-9ACD-C05E8D1BDA64}"/>
              </a:ext>
            </a:extLst>
          </p:cNvPr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2" name="Line 10">
            <a:extLst>
              <a:ext uri="{FF2B5EF4-FFF2-40B4-BE49-F238E27FC236}">
                <a16:creationId xmlns:a16="http://schemas.microsoft.com/office/drawing/2014/main" id="{84C20D1D-C99C-4F5B-8BB7-121273774E7A}"/>
              </a:ext>
            </a:extLst>
          </p:cNvPr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>
            <a:extLst>
              <a:ext uri="{FF2B5EF4-FFF2-40B4-BE49-F238E27FC236}">
                <a16:creationId xmlns:a16="http://schemas.microsoft.com/office/drawing/2014/main" id="{3A05B6FB-C83E-4290-9970-C5E70BA5C1D7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July 2013</a:t>
            </a:r>
            <a:endParaRPr lang="en-GB" altLang="en-US" sz="1400"/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5A63EC56-B4BE-426E-9AA5-2517DE11263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5513388" y="120650"/>
            <a:ext cx="641350" cy="212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802.11-12/0866r0</a:t>
            </a:r>
          </a:p>
        </p:txBody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D0F9F363-1290-4AD6-BB78-89D441B3710A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/>
              <a:t>September 2012</a:t>
            </a:r>
          </a:p>
        </p:txBody>
      </p:sp>
      <p:sp>
        <p:nvSpPr>
          <p:cNvPr id="16389" name="Rectangle 6">
            <a:extLst>
              <a:ext uri="{FF2B5EF4-FFF2-40B4-BE49-F238E27FC236}">
                <a16:creationId xmlns:a16="http://schemas.microsoft.com/office/drawing/2014/main" id="{8A193706-B9F7-4644-BCC3-000DE246E82E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5230813" y="9615488"/>
            <a:ext cx="9239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Clint Chaplin, Chair (Samsung)</a:t>
            </a:r>
          </a:p>
        </p:txBody>
      </p:sp>
      <p:sp>
        <p:nvSpPr>
          <p:cNvPr id="16390" name="Rectangle 7">
            <a:extLst>
              <a:ext uri="{FF2B5EF4-FFF2-40B4-BE49-F238E27FC236}">
                <a16:creationId xmlns:a16="http://schemas.microsoft.com/office/drawing/2014/main" id="{B539D40C-219E-401C-9904-DCD51F7C742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466E0592-371B-4CCA-A858-E28D61E119F1}" type="slidenum">
              <a:rPr lang="en-GB" altLang="en-US" smtClean="0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16391" name="Rectangle 2">
            <a:extLst>
              <a:ext uri="{FF2B5EF4-FFF2-40B4-BE49-F238E27FC236}">
                <a16:creationId xmlns:a16="http://schemas.microsoft.com/office/drawing/2014/main" id="{F2EC43D5-7B9C-453D-81A9-6D0A9256F05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8425" y="750888"/>
            <a:ext cx="6597650" cy="3711575"/>
          </a:xfrm>
          <a:ln/>
        </p:spPr>
      </p:sp>
      <p:sp>
        <p:nvSpPr>
          <p:cNvPr id="16392" name="Rectangle 3">
            <a:extLst>
              <a:ext uri="{FF2B5EF4-FFF2-40B4-BE49-F238E27FC236}">
                <a16:creationId xmlns:a16="http://schemas.microsoft.com/office/drawing/2014/main" id="{31A5E591-9660-44DA-A906-BDC20E14579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>
            <a:extLst>
              <a:ext uri="{FF2B5EF4-FFF2-40B4-BE49-F238E27FC236}">
                <a16:creationId xmlns:a16="http://schemas.microsoft.com/office/drawing/2014/main" id="{9C9E238A-B3DA-4A2A-9843-8D43208A7AB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July 2013</a:t>
            </a:r>
            <a:endParaRPr lang="en-GB" altLang="en-US" sz="1400"/>
          </a:p>
        </p:txBody>
      </p:sp>
      <p:sp>
        <p:nvSpPr>
          <p:cNvPr id="18435" name="Rectangle 2">
            <a:extLst>
              <a:ext uri="{FF2B5EF4-FFF2-40B4-BE49-F238E27FC236}">
                <a16:creationId xmlns:a16="http://schemas.microsoft.com/office/drawing/2014/main" id="{2535F0A0-4AE1-4E15-86B9-4156DDD21D0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5513388" y="120650"/>
            <a:ext cx="641350" cy="212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802.11-12/0866r0</a:t>
            </a:r>
          </a:p>
        </p:txBody>
      </p:sp>
      <p:sp>
        <p:nvSpPr>
          <p:cNvPr id="18436" name="Rectangle 3">
            <a:extLst>
              <a:ext uri="{FF2B5EF4-FFF2-40B4-BE49-F238E27FC236}">
                <a16:creationId xmlns:a16="http://schemas.microsoft.com/office/drawing/2014/main" id="{090917A8-CEE8-419E-8AE3-3086C2462331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/>
              <a:t>September 2012</a:t>
            </a:r>
          </a:p>
        </p:txBody>
      </p:sp>
      <p:sp>
        <p:nvSpPr>
          <p:cNvPr id="18437" name="Rectangle 6">
            <a:extLst>
              <a:ext uri="{FF2B5EF4-FFF2-40B4-BE49-F238E27FC236}">
                <a16:creationId xmlns:a16="http://schemas.microsoft.com/office/drawing/2014/main" id="{08F4C553-FCA7-48D1-A136-2E9D4A7C23E1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5230813" y="9615488"/>
            <a:ext cx="9239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Clint Chaplin, Chair (Samsung)</a:t>
            </a:r>
          </a:p>
        </p:txBody>
      </p:sp>
      <p:sp>
        <p:nvSpPr>
          <p:cNvPr id="18438" name="Rectangle 7">
            <a:extLst>
              <a:ext uri="{FF2B5EF4-FFF2-40B4-BE49-F238E27FC236}">
                <a16:creationId xmlns:a16="http://schemas.microsoft.com/office/drawing/2014/main" id="{02FD81E7-6F16-44DD-9AA5-A7CBE572437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9510DE34-0704-4661-A137-F78C4757F757}" type="slidenum">
              <a:rPr lang="en-GB" altLang="en-US" smtClean="0"/>
              <a:pPr>
                <a:spcBef>
                  <a:spcPct val="0"/>
                </a:spcBef>
              </a:pPr>
              <a:t>2</a:t>
            </a:fld>
            <a:endParaRPr lang="en-GB" altLang="en-US"/>
          </a:p>
        </p:txBody>
      </p:sp>
      <p:sp>
        <p:nvSpPr>
          <p:cNvPr id="18439" name="Rectangle 2">
            <a:extLst>
              <a:ext uri="{FF2B5EF4-FFF2-40B4-BE49-F238E27FC236}">
                <a16:creationId xmlns:a16="http://schemas.microsoft.com/office/drawing/2014/main" id="{2B944605-9154-4809-BF43-66E58962A416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5513388" y="120650"/>
            <a:ext cx="6413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GB" altLang="en-US" sz="1400" b="1"/>
              <a:t>doc.: IEEE 802.11-09/0301r1</a:t>
            </a:r>
          </a:p>
        </p:txBody>
      </p:sp>
      <p:sp>
        <p:nvSpPr>
          <p:cNvPr id="18440" name="Rectangle 3">
            <a:extLst>
              <a:ext uri="{FF2B5EF4-FFF2-40B4-BE49-F238E27FC236}">
                <a16:creationId xmlns:a16="http://schemas.microsoft.com/office/drawing/2014/main" id="{CBA38F2A-4A38-42A4-BB63-7C7E454833E7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/>
              <a:t>March 2009</a:t>
            </a:r>
          </a:p>
        </p:txBody>
      </p:sp>
      <p:sp>
        <p:nvSpPr>
          <p:cNvPr id="18441" name="Rectangle 6">
            <a:extLst>
              <a:ext uri="{FF2B5EF4-FFF2-40B4-BE49-F238E27FC236}">
                <a16:creationId xmlns:a16="http://schemas.microsoft.com/office/drawing/2014/main" id="{1512C1E9-6E8C-47FA-9E61-22F42DD9532C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5230813" y="9615488"/>
            <a:ext cx="9239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GB" altLang="en-US"/>
              <a:t>Stephen McCann, RIM</a:t>
            </a:r>
          </a:p>
        </p:txBody>
      </p:sp>
      <p:sp>
        <p:nvSpPr>
          <p:cNvPr id="18442" name="Rectangle 7">
            <a:extLst>
              <a:ext uri="{FF2B5EF4-FFF2-40B4-BE49-F238E27FC236}">
                <a16:creationId xmlns:a16="http://schemas.microsoft.com/office/drawing/2014/main" id="{2678206F-1437-4BED-8E8E-88F1E0FFF811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GB" altLang="en-US"/>
              <a:t>Page </a:t>
            </a:r>
            <a:fld id="{574C64DB-5872-4201-BE5B-D93072CDD5A5}" type="slidenum">
              <a:rPr lang="en-GB" altLang="en-US"/>
              <a:pPr algn="r">
                <a:spcBef>
                  <a:spcPct val="0"/>
                </a:spcBef>
              </a:pPr>
              <a:t>2</a:t>
            </a:fld>
            <a:endParaRPr lang="en-GB" altLang="en-US"/>
          </a:p>
        </p:txBody>
      </p:sp>
      <p:sp>
        <p:nvSpPr>
          <p:cNvPr id="18443" name="Rectangle 2">
            <a:extLst>
              <a:ext uri="{FF2B5EF4-FFF2-40B4-BE49-F238E27FC236}">
                <a16:creationId xmlns:a16="http://schemas.microsoft.com/office/drawing/2014/main" id="{8F559DA4-1F23-4203-A3EC-F3D02A1ED76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8425" y="750888"/>
            <a:ext cx="6597650" cy="3711575"/>
          </a:xfrm>
          <a:ln cap="flat"/>
        </p:spPr>
      </p:sp>
      <p:sp>
        <p:nvSpPr>
          <p:cNvPr id="18444" name="Rectangle 3">
            <a:extLst>
              <a:ext uri="{FF2B5EF4-FFF2-40B4-BE49-F238E27FC236}">
                <a16:creationId xmlns:a16="http://schemas.microsoft.com/office/drawing/2014/main" id="{3A8B036A-7B55-44BD-A8B1-EBA404A8858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335" rIns="95335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>
            <a:extLst>
              <a:ext uri="{FF2B5EF4-FFF2-40B4-BE49-F238E27FC236}">
                <a16:creationId xmlns:a16="http://schemas.microsoft.com/office/drawing/2014/main" id="{9C9E238A-B3DA-4A2A-9843-8D43208A7AB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July 2013</a:t>
            </a:r>
            <a:endParaRPr lang="en-GB" altLang="en-US" sz="1400"/>
          </a:p>
        </p:txBody>
      </p:sp>
      <p:sp>
        <p:nvSpPr>
          <p:cNvPr id="18435" name="Rectangle 2">
            <a:extLst>
              <a:ext uri="{FF2B5EF4-FFF2-40B4-BE49-F238E27FC236}">
                <a16:creationId xmlns:a16="http://schemas.microsoft.com/office/drawing/2014/main" id="{2535F0A0-4AE1-4E15-86B9-4156DDD21D0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5513388" y="120650"/>
            <a:ext cx="641350" cy="212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802.11-12/0866r0</a:t>
            </a:r>
          </a:p>
        </p:txBody>
      </p:sp>
      <p:sp>
        <p:nvSpPr>
          <p:cNvPr id="18436" name="Rectangle 3">
            <a:extLst>
              <a:ext uri="{FF2B5EF4-FFF2-40B4-BE49-F238E27FC236}">
                <a16:creationId xmlns:a16="http://schemas.microsoft.com/office/drawing/2014/main" id="{090917A8-CEE8-419E-8AE3-3086C2462331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/>
              <a:t>September 2012</a:t>
            </a:r>
          </a:p>
        </p:txBody>
      </p:sp>
      <p:sp>
        <p:nvSpPr>
          <p:cNvPr id="18437" name="Rectangle 6">
            <a:extLst>
              <a:ext uri="{FF2B5EF4-FFF2-40B4-BE49-F238E27FC236}">
                <a16:creationId xmlns:a16="http://schemas.microsoft.com/office/drawing/2014/main" id="{08F4C553-FCA7-48D1-A136-2E9D4A7C23E1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5230813" y="9615488"/>
            <a:ext cx="9239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Clint Chaplin, Chair (Samsung)</a:t>
            </a:r>
          </a:p>
        </p:txBody>
      </p:sp>
      <p:sp>
        <p:nvSpPr>
          <p:cNvPr id="18438" name="Rectangle 7">
            <a:extLst>
              <a:ext uri="{FF2B5EF4-FFF2-40B4-BE49-F238E27FC236}">
                <a16:creationId xmlns:a16="http://schemas.microsoft.com/office/drawing/2014/main" id="{02FD81E7-6F16-44DD-9AA5-A7CBE572437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9510DE34-0704-4661-A137-F78C4757F757}" type="slidenum">
              <a:rPr lang="en-GB" altLang="en-US" smtClean="0"/>
              <a:pPr>
                <a:spcBef>
                  <a:spcPct val="0"/>
                </a:spcBef>
              </a:pPr>
              <a:t>3</a:t>
            </a:fld>
            <a:endParaRPr lang="en-GB" altLang="en-US"/>
          </a:p>
        </p:txBody>
      </p:sp>
      <p:sp>
        <p:nvSpPr>
          <p:cNvPr id="18439" name="Rectangle 2">
            <a:extLst>
              <a:ext uri="{FF2B5EF4-FFF2-40B4-BE49-F238E27FC236}">
                <a16:creationId xmlns:a16="http://schemas.microsoft.com/office/drawing/2014/main" id="{2B944605-9154-4809-BF43-66E58962A416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5513388" y="120650"/>
            <a:ext cx="6413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GB" altLang="en-US" sz="1400" b="1"/>
              <a:t>doc.: IEEE 802.11-09/0301r1</a:t>
            </a:r>
          </a:p>
        </p:txBody>
      </p:sp>
      <p:sp>
        <p:nvSpPr>
          <p:cNvPr id="18440" name="Rectangle 3">
            <a:extLst>
              <a:ext uri="{FF2B5EF4-FFF2-40B4-BE49-F238E27FC236}">
                <a16:creationId xmlns:a16="http://schemas.microsoft.com/office/drawing/2014/main" id="{CBA38F2A-4A38-42A4-BB63-7C7E454833E7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/>
              <a:t>March 2009</a:t>
            </a:r>
          </a:p>
        </p:txBody>
      </p:sp>
      <p:sp>
        <p:nvSpPr>
          <p:cNvPr id="18441" name="Rectangle 6">
            <a:extLst>
              <a:ext uri="{FF2B5EF4-FFF2-40B4-BE49-F238E27FC236}">
                <a16:creationId xmlns:a16="http://schemas.microsoft.com/office/drawing/2014/main" id="{1512C1E9-6E8C-47FA-9E61-22F42DD9532C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5230813" y="9615488"/>
            <a:ext cx="9239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GB" altLang="en-US"/>
              <a:t>Stephen McCann, RIM</a:t>
            </a:r>
          </a:p>
        </p:txBody>
      </p:sp>
      <p:sp>
        <p:nvSpPr>
          <p:cNvPr id="18442" name="Rectangle 7">
            <a:extLst>
              <a:ext uri="{FF2B5EF4-FFF2-40B4-BE49-F238E27FC236}">
                <a16:creationId xmlns:a16="http://schemas.microsoft.com/office/drawing/2014/main" id="{2678206F-1437-4BED-8E8E-88F1E0FFF811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GB" altLang="en-US"/>
              <a:t>Page </a:t>
            </a:r>
            <a:fld id="{574C64DB-5872-4201-BE5B-D93072CDD5A5}" type="slidenum">
              <a:rPr lang="en-GB" altLang="en-US"/>
              <a:pPr algn="r">
                <a:spcBef>
                  <a:spcPct val="0"/>
                </a:spcBef>
              </a:pPr>
              <a:t>3</a:t>
            </a:fld>
            <a:endParaRPr lang="en-GB" altLang="en-US"/>
          </a:p>
        </p:txBody>
      </p:sp>
      <p:sp>
        <p:nvSpPr>
          <p:cNvPr id="18443" name="Rectangle 2">
            <a:extLst>
              <a:ext uri="{FF2B5EF4-FFF2-40B4-BE49-F238E27FC236}">
                <a16:creationId xmlns:a16="http://schemas.microsoft.com/office/drawing/2014/main" id="{8F559DA4-1F23-4203-A3EC-F3D02A1ED76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8425" y="750888"/>
            <a:ext cx="6597650" cy="3711575"/>
          </a:xfrm>
          <a:ln cap="flat"/>
        </p:spPr>
      </p:sp>
      <p:sp>
        <p:nvSpPr>
          <p:cNvPr id="18444" name="Rectangle 3">
            <a:extLst>
              <a:ext uri="{FF2B5EF4-FFF2-40B4-BE49-F238E27FC236}">
                <a16:creationId xmlns:a16="http://schemas.microsoft.com/office/drawing/2014/main" id="{3A8B036A-7B55-44BD-A8B1-EBA404A8858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335" rIns="95335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453850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802.11-12/0866r0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Page </a:t>
            </a:r>
            <a:fld id="{DF0BDB8A-338A-47B7-8BD3-8ABAE343A782}" type="slidenum">
              <a:rPr lang="en-GB" altLang="en-US" smtClean="0"/>
              <a:pPr>
                <a:defRPr/>
              </a:pPr>
              <a:t>8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809511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8162BB5-2F43-4C93-A65F-DE6CD46E77E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July 2023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C5295A9-EA8A-498A-BD6F-FB29FDF0A47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429750" y="6475413"/>
            <a:ext cx="1962150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Rich Kennedy (Self)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391E083-D178-43A6-B7CC-C07C3A9389C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C90FC3A3-301E-4F8D-8839-43598ECC5F7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183935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514D9B2-19E2-4D39-B902-C7695CA5DA6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July 2023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795563E-A754-441A-B624-E05B0D0CBD8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429750" y="6475413"/>
            <a:ext cx="1962150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Rich Kennedy (Self)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53993DB-068F-48A7-ACFE-E922D57F09D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A45D35EB-F145-4DCE-B653-E0E78232D04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795127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85800"/>
            <a:ext cx="25908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5692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B55944A-7797-439F-86E7-EE09F6FC949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July 2023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C615415-EB2D-4B72-A5C2-33558C2B237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429750" y="6475413"/>
            <a:ext cx="1962150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Rich Kennedy (Self)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4D87681-822D-4A90-AB45-BEB1A3401CF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C9234C9D-468D-4AD0-9264-55B85884479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646392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529014E-E29C-478D-8CDE-9A88027343E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928688" y="332601"/>
            <a:ext cx="1224694" cy="276999"/>
          </a:xfrm>
        </p:spPr>
        <p:txBody>
          <a:bodyPr/>
          <a:lstStyle>
            <a:lvl1pPr>
              <a:spcBef>
                <a:spcPct val="0"/>
              </a:spcBef>
              <a:buFontTx/>
              <a:buNone/>
              <a:defRPr/>
            </a:lvl1pPr>
          </a:lstStyle>
          <a:p>
            <a:pPr>
              <a:defRPr/>
            </a:pPr>
            <a:r>
              <a:rPr lang="en-US" altLang="en-US"/>
              <a:t>July 2023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EC967E2-6E9B-4605-BBEA-7F2E8AD12B7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538828" y="6475413"/>
            <a:ext cx="1853072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Rich Kennedy (Self)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E179BE3-BB4B-42FD-BB33-650F5C57BAB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70BDA19C-3406-4C3B-948D-B5367C004F3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977148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33326DC-8A0D-407E-94EB-FA212859076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July 2023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0F3188F-38BE-4A83-A7D3-192944DBE9A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429750" y="6475413"/>
            <a:ext cx="1962150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Rich Kennedy (Self)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60F9A85-4476-48DE-AC4B-C30C4CCDA01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C3D88D79-446B-4CF6-8697-1DE1636A63D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721527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4BDD650-2424-47E3-98F1-A149E38BB68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July 2023</a:t>
            </a:r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73F1FFB-4951-41EA-8164-B5F446A4B40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429750" y="6475413"/>
            <a:ext cx="1962150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Rich Kennedy (Self)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7E7CA41-1F38-4130-8B42-CCD72E7B152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E2B3D2A-5CCD-4B5E-83C7-76A5672704E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50653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642AB8B3-1849-4863-89AE-FD02F24DAE6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July 2023</a:t>
            </a:r>
            <a:endParaRPr lang="en-GB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5F52CA75-157C-44C6-A594-8F14F5B25EA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429750" y="6475413"/>
            <a:ext cx="1962150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Rich Kennedy (Self)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ED40E0BD-BC0C-432B-9EFD-E2D02D4717F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F52BE4A7-3B50-4AF2-A21C-B57AF6278BA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753419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C9D44B1E-F24B-4165-96E9-8985EC077C7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July 2023</a:t>
            </a:r>
            <a:endParaRPr lang="en-GB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A08EF126-47DF-4016-BC2A-3310AC418F1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429750" y="6475413"/>
            <a:ext cx="1962150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Rich Kennedy (Self)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0D433F7D-B59D-46B5-B18E-26666A009B9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0BD6BA7-8125-4068-88D7-758CD770821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166756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DED9B33B-6031-41A7-9206-1D975EAE2A0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928688" y="333375"/>
            <a:ext cx="1579562" cy="2762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July 2023</a:t>
            </a:r>
            <a:endParaRPr lang="en-GB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E76C83DC-7CE0-4364-9DE9-2BAF8FCA415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429750" y="6475413"/>
            <a:ext cx="1962150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Rich Kennedy (Self)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E6DC9481-B806-4833-83F4-BD4F8717715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CF441D77-599F-438E-93D4-2ABF912CE1B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1608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94671EC-64E2-4AFD-B525-CD2CF1FB5BF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July 2023</a:t>
            </a:r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2AECCDC-152A-4934-97B0-AC6ED6A933B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429750" y="6475413"/>
            <a:ext cx="1962150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Rich Kennedy (Self)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11EFFC2-9D69-4191-AF36-168A39127C7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12F840D7-024E-4653-AFA7-60ED552D82B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471355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283C996-666C-4CDA-8E28-8FE98F63641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July 2023</a:t>
            </a:r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F8BFBCF-4A28-436E-B4E2-9F8A24B2AFF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429750" y="6475413"/>
            <a:ext cx="1962150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Rich Kennedy (Self)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5E9A10-9122-4DF6-934F-FE27C8E9DDF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C2BF721C-17A9-4506-8341-59AC093A71F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415129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04648E16-6CD0-443C-9B3E-841C3100682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0"/>
            <a:ext cx="103632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E7176AA4-0BA9-4071-AD64-5207EBAFCEB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2813" y="1989138"/>
            <a:ext cx="10363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1CADB04A-8BC5-4077-AD64-B68ADEED303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28688" y="332601"/>
            <a:ext cx="127888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spcBef>
                <a:spcPct val="0"/>
              </a:spcBef>
              <a:buFontTx/>
              <a:buNone/>
              <a:defRPr sz="1800" b="1"/>
            </a:lvl1pPr>
          </a:lstStyle>
          <a:p>
            <a:pPr>
              <a:defRPr/>
            </a:pPr>
            <a:r>
              <a:rPr lang="en-US" altLang="en-US"/>
              <a:t>July 2023</a:t>
            </a:r>
            <a:endParaRPr lang="en-GB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38AB3E98-49DA-464A-B03C-7E5902DC0D5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907903" y="6475413"/>
            <a:ext cx="148399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GB"/>
              <a:t>Rich Kennedy (Self)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DEC7A05B-326C-4C35-B0D7-96B86EFC799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78513" y="6475413"/>
            <a:ext cx="53657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947C7220-C02C-4A77-A190-914EADC7398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031" name="Rectangle 7">
            <a:extLst>
              <a:ext uri="{FF2B5EF4-FFF2-40B4-BE49-F238E27FC236}">
                <a16:creationId xmlns:a16="http://schemas.microsoft.com/office/drawing/2014/main" id="{F47EBAF5-52AC-49CF-A3FD-31E596F2D8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19913" y="331014"/>
            <a:ext cx="329577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GB" altLang="en-US" sz="1800" b="1" dirty="0"/>
              <a:t>doc.: IEEE 802.18-23/0070r0</a:t>
            </a:r>
          </a:p>
        </p:txBody>
      </p:sp>
      <p:sp>
        <p:nvSpPr>
          <p:cNvPr id="1032" name="Line 8">
            <a:extLst>
              <a:ext uri="{FF2B5EF4-FFF2-40B4-BE49-F238E27FC236}">
                <a16:creationId xmlns:a16="http://schemas.microsoft.com/office/drawing/2014/main" id="{6E8180E1-2FE1-479A-8675-C118557E3971}"/>
              </a:ext>
            </a:extLst>
          </p:cNvPr>
          <p:cNvSpPr>
            <a:spLocks noChangeShapeType="1"/>
          </p:cNvSpPr>
          <p:nvPr/>
        </p:nvSpPr>
        <p:spPr bwMode="auto">
          <a:xfrm>
            <a:off x="912813" y="608013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>
            <a:extLst>
              <a:ext uri="{FF2B5EF4-FFF2-40B4-BE49-F238E27FC236}">
                <a16:creationId xmlns:a16="http://schemas.microsoft.com/office/drawing/2014/main" id="{8031D55B-1F73-4D59-B8F1-227F435EA8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6475413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034" name="Line 10">
            <a:extLst>
              <a:ext uri="{FF2B5EF4-FFF2-40B4-BE49-F238E27FC236}">
                <a16:creationId xmlns:a16="http://schemas.microsoft.com/office/drawing/2014/main" id="{2E39F446-D11E-4C4C-AF64-BB43D4FD025C}"/>
              </a:ext>
            </a:extLst>
          </p:cNvPr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7014" r:id="rId1"/>
    <p:sldLayoutId id="2147487015" r:id="rId2"/>
    <p:sldLayoutId id="2147487016" r:id="rId3"/>
    <p:sldLayoutId id="2147487017" r:id="rId4"/>
    <p:sldLayoutId id="2147487018" r:id="rId5"/>
    <p:sldLayoutId id="2147487019" r:id="rId6"/>
    <p:sldLayoutId id="2147487020" r:id="rId7"/>
    <p:sldLayoutId id="2147487021" r:id="rId8"/>
    <p:sldLayoutId id="2147487022" r:id="rId9"/>
    <p:sldLayoutId id="2147487023" r:id="rId10"/>
    <p:sldLayoutId id="2147487024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Document.doc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transition.fcc.gov/oet/spectrum/table/fcctable.pdf" TargetMode="External"/><Relationship Id="rId2" Type="http://schemas.openxmlformats.org/officeDocument/2006/relationships/hyperlink" Target="https://www.ntia.doc.gov/files/ntia/publications/2003-allochrt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itu.int/en/ITU-D/Spectrum-Broadcasting/Documents/Publications/Guidelines-NTFA-E.pdf" TargetMode="External"/><Relationship Id="rId5" Type="http://schemas.openxmlformats.org/officeDocument/2006/relationships/hyperlink" Target="https://www.itu.int/dms_pub/itu-r/opb/reg/R-REG-RR-2020-ZPF-E.zip" TargetMode="External"/><Relationship Id="rId4" Type="http://schemas.openxmlformats.org/officeDocument/2006/relationships/hyperlink" Target="https://www.itu.int/ITU-D/study_groups/SGP_2002-2006/JGRES09/CEPT2.pdf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13" Type="http://schemas.openxmlformats.org/officeDocument/2006/relationships/image" Target="../media/image14.jpeg"/><Relationship Id="rId18" Type="http://schemas.openxmlformats.org/officeDocument/2006/relationships/image" Target="../media/image19.jpeg"/><Relationship Id="rId3" Type="http://schemas.openxmlformats.org/officeDocument/2006/relationships/image" Target="../media/image4.jpeg"/><Relationship Id="rId21" Type="http://schemas.openxmlformats.org/officeDocument/2006/relationships/image" Target="../media/image22.jpeg"/><Relationship Id="rId7" Type="http://schemas.openxmlformats.org/officeDocument/2006/relationships/image" Target="../media/image8.jpeg"/><Relationship Id="rId12" Type="http://schemas.openxmlformats.org/officeDocument/2006/relationships/image" Target="../media/image13.jpeg"/><Relationship Id="rId17" Type="http://schemas.openxmlformats.org/officeDocument/2006/relationships/image" Target="../media/image18.jpeg"/><Relationship Id="rId2" Type="http://schemas.openxmlformats.org/officeDocument/2006/relationships/image" Target="../media/image3.jpeg"/><Relationship Id="rId16" Type="http://schemas.openxmlformats.org/officeDocument/2006/relationships/image" Target="../media/image17.jpeg"/><Relationship Id="rId20" Type="http://schemas.openxmlformats.org/officeDocument/2006/relationships/image" Target="../media/image21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7.jpeg"/><Relationship Id="rId11" Type="http://schemas.openxmlformats.org/officeDocument/2006/relationships/image" Target="../media/image12.jpeg"/><Relationship Id="rId5" Type="http://schemas.openxmlformats.org/officeDocument/2006/relationships/image" Target="../media/image6.jpeg"/><Relationship Id="rId15" Type="http://schemas.openxmlformats.org/officeDocument/2006/relationships/image" Target="../media/image16.jpeg"/><Relationship Id="rId23" Type="http://schemas.openxmlformats.org/officeDocument/2006/relationships/image" Target="../media/image24.jpeg"/><Relationship Id="rId10" Type="http://schemas.openxmlformats.org/officeDocument/2006/relationships/image" Target="../media/image11.jpeg"/><Relationship Id="rId19" Type="http://schemas.openxmlformats.org/officeDocument/2006/relationships/image" Target="../media/image20.jpeg"/><Relationship Id="rId4" Type="http://schemas.openxmlformats.org/officeDocument/2006/relationships/image" Target="../media/image5.jpeg"/><Relationship Id="rId9" Type="http://schemas.openxmlformats.org/officeDocument/2006/relationships/image" Target="../media/image10.jpeg"/><Relationship Id="rId14" Type="http://schemas.openxmlformats.org/officeDocument/2006/relationships/image" Target="../media/image15.jpeg"/><Relationship Id="rId22" Type="http://schemas.openxmlformats.org/officeDocument/2006/relationships/image" Target="../media/image23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jpeg"/><Relationship Id="rId3" Type="http://schemas.openxmlformats.org/officeDocument/2006/relationships/image" Target="../media/image25.jpeg"/><Relationship Id="rId7" Type="http://schemas.openxmlformats.org/officeDocument/2006/relationships/image" Target="../media/image2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8.png"/><Relationship Id="rId5" Type="http://schemas.openxmlformats.org/officeDocument/2006/relationships/image" Target="../media/image27.png"/><Relationship Id="rId4" Type="http://schemas.openxmlformats.org/officeDocument/2006/relationships/image" Target="../media/image26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Footer Placeholder 4">
            <a:extLst>
              <a:ext uri="{FF2B5EF4-FFF2-40B4-BE49-F238E27FC236}">
                <a16:creationId xmlns:a16="http://schemas.microsoft.com/office/drawing/2014/main" id="{EB8D47FA-9379-4FE3-9170-9C2567C953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Rich Kennedy (Self)</a:t>
            </a:r>
          </a:p>
        </p:txBody>
      </p:sp>
      <p:sp>
        <p:nvSpPr>
          <p:cNvPr id="15363" name="Slide Number Placeholder 5">
            <a:extLst>
              <a:ext uri="{FF2B5EF4-FFF2-40B4-BE49-F238E27FC236}">
                <a16:creationId xmlns:a16="http://schemas.microsoft.com/office/drawing/2014/main" id="{8E8CFAA6-1FA0-463F-B9B8-9821C8210C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957888" y="6475413"/>
            <a:ext cx="43180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94E0BD71-6E2E-4B2B-8E7F-C2B4CAD04122}" type="slidenum">
              <a:rPr lang="en-GB" altLang="en-US" sz="1200" b="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GB" altLang="en-US" sz="1200" b="0"/>
          </a:p>
        </p:txBody>
      </p:sp>
      <p:sp>
        <p:nvSpPr>
          <p:cNvPr id="15364" name="Rectangle 2">
            <a:extLst>
              <a:ext uri="{FF2B5EF4-FFF2-40B4-BE49-F238E27FC236}">
                <a16:creationId xmlns:a16="http://schemas.microsoft.com/office/drawing/2014/main" id="{4E8B2BB7-4429-43CC-96FE-B4AF112A977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14400" y="620688"/>
            <a:ext cx="10363200" cy="1066800"/>
          </a:xfrm>
          <a:noFill/>
        </p:spPr>
        <p:txBody>
          <a:bodyPr/>
          <a:lstStyle/>
          <a:p>
            <a:r>
              <a:rPr lang="en-GB" altLang="en-US" dirty="0"/>
              <a:t>Spectrum Sensibilities: 2030 and Beyond</a:t>
            </a:r>
          </a:p>
        </p:txBody>
      </p:sp>
      <p:sp>
        <p:nvSpPr>
          <p:cNvPr id="15365" name="Rectangle 4">
            <a:extLst>
              <a:ext uri="{FF2B5EF4-FFF2-40B4-BE49-F238E27FC236}">
                <a16:creationId xmlns:a16="http://schemas.microsoft.com/office/drawing/2014/main" id="{3466BA2A-8613-4051-B457-B39178A6B2C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08213" y="1557338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2000" dirty="0"/>
              <a:t>Date:</a:t>
            </a:r>
            <a:r>
              <a:rPr lang="en-GB" altLang="en-US" sz="2000" b="0" dirty="0"/>
              <a:t> 2023-07-11</a:t>
            </a:r>
          </a:p>
        </p:txBody>
      </p:sp>
      <p:sp>
        <p:nvSpPr>
          <p:cNvPr id="15366" name="Rectangle 6">
            <a:extLst>
              <a:ext uri="{FF2B5EF4-FFF2-40B4-BE49-F238E27FC236}">
                <a16:creationId xmlns:a16="http://schemas.microsoft.com/office/drawing/2014/main" id="{C9C6A8D3-4ECD-4F1E-9815-52E4EF192C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0" y="193992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en-US" sz="2000"/>
              <a:t>Authors:</a:t>
            </a:r>
            <a:endParaRPr lang="en-GB" altLang="en-US" sz="2000" b="0"/>
          </a:p>
        </p:txBody>
      </p:sp>
      <p:graphicFrame>
        <p:nvGraphicFramePr>
          <p:cNvPr id="15368" name="Object 5">
            <a:extLst>
              <a:ext uri="{FF2B5EF4-FFF2-40B4-BE49-F238E27FC236}">
                <a16:creationId xmlns:a16="http://schemas.microsoft.com/office/drawing/2014/main" id="{F5163E98-425C-4593-9D48-97ED102A4E3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06180568"/>
              </p:ext>
            </p:extLst>
          </p:nvPr>
        </p:nvGraphicFramePr>
        <p:xfrm>
          <a:off x="1497013" y="2608263"/>
          <a:ext cx="7897812" cy="228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091212" imgH="2353187" progId="Word.Document.8">
                  <p:embed/>
                </p:oleObj>
              </mc:Choice>
              <mc:Fallback>
                <p:oleObj name="Document" r:id="rId3" imgW="8091212" imgH="2353187" progId="Word.Document.8">
                  <p:embed/>
                  <p:pic>
                    <p:nvPicPr>
                      <p:cNvPr id="15368" name="Object 5">
                        <a:extLst>
                          <a:ext uri="{FF2B5EF4-FFF2-40B4-BE49-F238E27FC236}">
                            <a16:creationId xmlns:a16="http://schemas.microsoft.com/office/drawing/2014/main" id="{F5163E98-425C-4593-9D48-97ED102A4E3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97013" y="2608263"/>
                        <a:ext cx="7897812" cy="2286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2A9370F-25ED-AD25-9B6F-138F181E613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28688" y="324135"/>
            <a:ext cx="1224694" cy="276999"/>
          </a:xfrm>
        </p:spPr>
        <p:txBody>
          <a:bodyPr/>
          <a:lstStyle/>
          <a:p>
            <a:pPr>
              <a:defRPr/>
            </a:pPr>
            <a:r>
              <a:rPr lang="en-US" altLang="en-US"/>
              <a:t>July 2023</a:t>
            </a:r>
            <a:endParaRPr lang="en-GB" alt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B9A784-CC72-1E9C-10C3-DF3F586442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Things To Consider for Remapping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24BB86-C585-08F2-E4B2-0860A8C8F7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Link range requirements</a:t>
            </a:r>
          </a:p>
          <a:p>
            <a:r>
              <a:rPr lang="en-US" dirty="0"/>
              <a:t>Link capacity requirements</a:t>
            </a:r>
          </a:p>
          <a:p>
            <a:r>
              <a:rPr lang="en-US" dirty="0"/>
              <a:t>Link resilience requirements</a:t>
            </a:r>
          </a:p>
          <a:p>
            <a:r>
              <a:rPr lang="en-US" dirty="0"/>
              <a:t>Need for 24/7/365 operation</a:t>
            </a:r>
          </a:p>
          <a:p>
            <a:r>
              <a:rPr lang="en-US" dirty="0"/>
              <a:t>Transmitter power source</a:t>
            </a:r>
          </a:p>
          <a:p>
            <a:pPr lvl="1"/>
            <a:r>
              <a:rPr lang="en-US" dirty="0"/>
              <a:t>Mains vs batteries vs solar vs ambient, etc.</a:t>
            </a:r>
          </a:p>
          <a:p>
            <a:r>
              <a:rPr lang="en-US" dirty="0"/>
              <a:t>Is fiber a better alternative?</a:t>
            </a:r>
          </a:p>
          <a:p>
            <a:r>
              <a:rPr lang="en-US" dirty="0"/>
              <a:t>Broadcast vs Internet</a:t>
            </a:r>
          </a:p>
          <a:p>
            <a:r>
              <a:rPr lang="en-US" dirty="0"/>
              <a:t>Point-to-Point vs Internet</a:t>
            </a:r>
          </a:p>
          <a:p>
            <a:r>
              <a:rPr lang="en-US" dirty="0"/>
              <a:t>Ideas?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8862EC7-F250-A750-94B3-11469FBB97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Rich Kennedy (Self)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1D03B0C-7813-D82D-C954-1659098FAD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70BDA19C-3406-4C3B-948D-B5367C004F37}" type="slidenum">
              <a:rPr lang="en-GB" altLang="en-US" smtClean="0"/>
              <a:pPr>
                <a:defRPr/>
              </a:pPr>
              <a:t>10</a:t>
            </a:fld>
            <a:endParaRPr lang="en-GB" alt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565F3B6-634A-5987-777C-DDDB78562D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July 2023</a:t>
            </a:r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417451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68FD52-275D-1B36-7AB1-FFD3980E69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Spectrum Inventory is the First Step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1C0DD3-FBA6-D51B-95FF-7A890F73A7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Regulators must first know what actually is on the map</a:t>
            </a:r>
          </a:p>
          <a:p>
            <a:pPr lvl="1"/>
            <a:r>
              <a:rPr lang="en-US" dirty="0"/>
              <a:t>Transmitters still in useful operation or gone</a:t>
            </a:r>
          </a:p>
          <a:p>
            <a:pPr lvl="2"/>
            <a:r>
              <a:rPr lang="en-US" dirty="0"/>
              <a:t>e.g. Transmitters wiped off the geographical map by Katrina remained on the spectrum map</a:t>
            </a:r>
          </a:p>
          <a:p>
            <a:pPr lvl="1"/>
            <a:r>
              <a:rPr lang="en-US" dirty="0"/>
              <a:t>Expired experimental licenses</a:t>
            </a:r>
          </a:p>
          <a:p>
            <a:r>
              <a:rPr lang="en-US" dirty="0"/>
              <a:t>Review legacy protection criteria</a:t>
            </a:r>
          </a:p>
          <a:p>
            <a:pPr lvl="1"/>
            <a:r>
              <a:rPr lang="en-US" dirty="0"/>
              <a:t>No interference or no harmful interference</a:t>
            </a:r>
          </a:p>
          <a:p>
            <a:r>
              <a:rPr lang="en-US" dirty="0"/>
              <a:t>When will the system’s useful life end?</a:t>
            </a:r>
          </a:p>
          <a:p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4AA903-12F6-209C-4F09-925F4D97C5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July 2023</a:t>
            </a:r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C63D40-48D4-818F-5D3F-0AEC15DCDC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Rich Kennedy (Self)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9F9C09-279F-456B-A569-DC3A180E07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70BDA19C-3406-4C3B-948D-B5367C004F37}" type="slidenum">
              <a:rPr lang="en-GB" altLang="en-US" smtClean="0"/>
              <a:pPr>
                <a:defRPr/>
              </a:pPr>
              <a:t>11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849872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D20C2D-93B0-E775-051C-18FFD77241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Proposed Way Forward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246D11-8C50-3F73-7EE7-58687B62BE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time is NOW for long-term thinking and planning (a 40-year plan?)</a:t>
            </a:r>
          </a:p>
          <a:p>
            <a:pPr lvl="1"/>
            <a:r>
              <a:rPr lang="en-US" dirty="0"/>
              <a:t>This will be hard, expensive and very time consuming, but is the only real solution for future efficient spectrum utilization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E011D46-6280-59E5-F3A6-38A7A3104F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Rich Kennedy (Self)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148DEB3-E0F9-F432-3812-D1D6A1F39C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70BDA19C-3406-4C3B-948D-B5367C004F37}" type="slidenum">
              <a:rPr lang="en-GB" altLang="en-US" smtClean="0"/>
              <a:pPr>
                <a:defRPr/>
              </a:pPr>
              <a:t>12</a:t>
            </a:fld>
            <a:endParaRPr lang="en-GB" alt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0668AB4-D445-A090-A793-3099327261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July 2023</a:t>
            </a:r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16772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A6417D-1253-39EC-4A37-DE094846F8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4581F6-3D53-8632-657C-FC8CFB9748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IEEE 802.18 Radio Regulatory TAG agrees that a study of the remapping of the RF spectrum is needed to support better, more efficient utilization and enabling greater capacity for the future.</a:t>
            </a:r>
          </a:p>
          <a:p>
            <a:endParaRPr lang="en-US" dirty="0"/>
          </a:p>
          <a:p>
            <a:r>
              <a:rPr lang="en-US" dirty="0"/>
              <a:t>Moved by: Rich Kennedy</a:t>
            </a:r>
          </a:p>
          <a:p>
            <a:r>
              <a:rPr lang="en-US" dirty="0"/>
              <a:t>Seconded by:</a:t>
            </a:r>
          </a:p>
          <a:p>
            <a:r>
              <a:rPr lang="en-US" dirty="0"/>
              <a:t>Vote:     Y     N     A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2F03A69-E57B-39A7-CDE6-504E4237B7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Rich Kennedy (Self)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9720D50-A60D-C875-2D4C-709058147A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70BDA19C-3406-4C3B-948D-B5367C004F37}" type="slidenum">
              <a:rPr lang="en-GB" altLang="en-US" smtClean="0"/>
              <a:pPr>
                <a:defRPr/>
              </a:pPr>
              <a:t>13</a:t>
            </a:fld>
            <a:endParaRPr lang="en-GB" alt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22034D-5631-8E74-BEF6-495A802E76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July 2023</a:t>
            </a:r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641581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B1A5EE-730E-4062-AD23-D15342BA71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00C6F2-F129-4683-95FF-87C4FAD9E9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United States FCC Frequency Allocation Chart</a:t>
            </a:r>
          </a:p>
          <a:p>
            <a:pPr lvl="1"/>
            <a:r>
              <a:rPr lang="en-US" sz="1400" dirty="0">
                <a:hlinkClick r:id="rId2"/>
              </a:rPr>
              <a:t>https://www.ntia.doc.gov/files/ntia/publications/2003-allochrt.pdf</a:t>
            </a:r>
            <a:endParaRPr lang="en-US" sz="1400" dirty="0"/>
          </a:p>
          <a:p>
            <a:r>
              <a:rPr lang="en-US" sz="1800" dirty="0"/>
              <a:t>United States FCC Table of Frequency Allocations</a:t>
            </a:r>
          </a:p>
          <a:p>
            <a:pPr lvl="1"/>
            <a:r>
              <a:rPr lang="en-US" sz="1400" dirty="0">
                <a:hlinkClick r:id="rId3"/>
              </a:rPr>
              <a:t>https://transition.fcc.gov/oet/spectrum/table/fcctable.pdf</a:t>
            </a:r>
            <a:r>
              <a:rPr lang="en-US" sz="1400" dirty="0"/>
              <a:t> </a:t>
            </a:r>
          </a:p>
          <a:p>
            <a:r>
              <a:rPr lang="en-US" sz="1800" dirty="0"/>
              <a:t>European Union Table of Frequency Allocations</a:t>
            </a:r>
          </a:p>
          <a:p>
            <a:pPr lvl="1"/>
            <a:r>
              <a:rPr lang="en-US" sz="1400" dirty="0">
                <a:hlinkClick r:id="rId4"/>
              </a:rPr>
              <a:t>https://www.itu.int/ITU-D/study_groups/SGP_2002-2006/JGRES09/CEPT2.pdf</a:t>
            </a:r>
            <a:endParaRPr lang="en-US" sz="1400" dirty="0"/>
          </a:p>
          <a:p>
            <a:r>
              <a:rPr lang="en-US" sz="1800" dirty="0"/>
              <a:t>ITU-R Radio Regulations</a:t>
            </a:r>
          </a:p>
          <a:p>
            <a:pPr lvl="1"/>
            <a:r>
              <a:rPr lang="en-US" sz="1400" dirty="0">
                <a:hlinkClick r:id="rId5"/>
              </a:rPr>
              <a:t>https://www.itu.int/dms_pub/itu-r/opb/reg/R-REG-RR-2020-ZPF-E.zip</a:t>
            </a:r>
            <a:r>
              <a:rPr lang="en-US" sz="1400" dirty="0"/>
              <a:t> </a:t>
            </a:r>
          </a:p>
          <a:p>
            <a:r>
              <a:rPr lang="en-US" sz="1800" dirty="0"/>
              <a:t>ITU-R Guidelines for the preparation of a NATIONAL TABLE OF REQUENCY ALLOCATIONS (NTFA)</a:t>
            </a:r>
          </a:p>
          <a:p>
            <a:pPr lvl="1"/>
            <a:r>
              <a:rPr lang="en-US" sz="1400" dirty="0">
                <a:hlinkClick r:id="rId6"/>
              </a:rPr>
              <a:t>https://www.itu.int/en/ITU-D/Spectrum-Broadcasting/Documents/Publications/Guidelines-NTFA-E.pdf</a:t>
            </a:r>
            <a:r>
              <a:rPr lang="en-US" sz="1400" dirty="0"/>
              <a:t>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0D6BB93-E615-491A-9D0C-81BE205FB5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Rich Kennedy (Self)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52DAA84-DEB2-4EFF-B851-9BE7D4284A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70BDA19C-3406-4C3B-948D-B5367C004F37}" type="slidenum">
              <a:rPr lang="en-GB" altLang="en-US" smtClean="0"/>
              <a:pPr>
                <a:defRPr/>
              </a:pPr>
              <a:t>14</a:t>
            </a:fld>
            <a:endParaRPr lang="en-GB" altLang="en-US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6A83D03A-F3ED-A20D-76EF-8B47DF57BD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July 2023</a:t>
            </a:r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100495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3">
            <a:extLst>
              <a:ext uri="{FF2B5EF4-FFF2-40B4-BE49-F238E27FC236}">
                <a16:creationId xmlns:a16="http://schemas.microsoft.com/office/drawing/2014/main" id="{0853FF92-6C03-4C01-8EBB-91B1DBBC84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878513" y="6475413"/>
            <a:ext cx="43180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9FFDFC3D-7886-42A4-9FD0-C44B470DE9E3}" type="slidenum">
              <a:rPr lang="en-GB" altLang="en-US" sz="1200" b="0" smtClean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GB" altLang="en-US" sz="1200" b="0"/>
          </a:p>
        </p:txBody>
      </p:sp>
      <p:sp>
        <p:nvSpPr>
          <p:cNvPr id="17411" name="Rectangle 2">
            <a:extLst>
              <a:ext uri="{FF2B5EF4-FFF2-40B4-BE49-F238E27FC236}">
                <a16:creationId xmlns:a16="http://schemas.microsoft.com/office/drawing/2014/main" id="{5302AC22-707D-476E-AF8B-149A2820167B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noFill/>
        </p:spPr>
        <p:txBody>
          <a:bodyPr/>
          <a:lstStyle/>
          <a:p>
            <a:r>
              <a:rPr lang="en-GB" altLang="en-US"/>
              <a:t>Abstract</a:t>
            </a:r>
          </a:p>
        </p:txBody>
      </p:sp>
      <p:sp>
        <p:nvSpPr>
          <p:cNvPr id="17414" name="Footer Placeholder 4">
            <a:extLst>
              <a:ext uri="{FF2B5EF4-FFF2-40B4-BE49-F238E27FC236}">
                <a16:creationId xmlns:a16="http://schemas.microsoft.com/office/drawing/2014/main" id="{9677A13B-8CCE-49A1-A327-551272E15F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326563" y="6475413"/>
            <a:ext cx="2065337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Rich Kennedy (Self)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BE289A7D-B27B-FCCC-C518-C489D8E80269}"/>
              </a:ext>
            </a:extLst>
          </p:cNvPr>
          <p:cNvSpPr txBox="1">
            <a:spLocks/>
          </p:cNvSpPr>
          <p:nvPr/>
        </p:nvSpPr>
        <p:spPr>
          <a:xfrm>
            <a:off x="1039283" y="2116138"/>
            <a:ext cx="10363200" cy="41148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None/>
            </a:pPr>
            <a:r>
              <a:rPr lang="en-US" altLang="en-US" kern="0" dirty="0"/>
              <a:t>The global RF Spectrum maps represent decades of adding licensees and unlicensed/license-exempt spectrum based on available spaces, not optimization of the applications being supported. This has led to a very complicated, and in some cases unworkable situations for new technologies. </a:t>
            </a:r>
          </a:p>
          <a:p>
            <a:pPr marL="0" indent="0" algn="ctr">
              <a:buNone/>
            </a:pPr>
            <a:r>
              <a:rPr lang="en-US" altLang="en-US" kern="0" dirty="0"/>
              <a:t>The only real solution for the next 100 years is a full study of how best to remap spectrum based on today’s understanding of spectrum needs, application optimization and continued technology advances.</a:t>
            </a:r>
          </a:p>
          <a:p>
            <a:pPr marL="0" indent="0" algn="ctr">
              <a:buNone/>
            </a:pPr>
            <a:endParaRPr lang="en-US" altLang="en-US" kern="0" dirty="0"/>
          </a:p>
          <a:p>
            <a:pPr marL="0" indent="0" algn="ctr">
              <a:buNone/>
            </a:pPr>
            <a:r>
              <a:rPr lang="en-US" altLang="en-US" kern="0" dirty="0"/>
              <a:t>This is a first look – please provide your feedback and </a:t>
            </a:r>
            <a:r>
              <a:rPr lang="en-US" altLang="en-US" kern="0"/>
              <a:t>get involved!</a:t>
            </a:r>
            <a:endParaRPr lang="en-US" altLang="en-US" kern="0" dirty="0"/>
          </a:p>
          <a:p>
            <a:pPr lvl="1"/>
            <a:endParaRPr lang="en-US" altLang="en-US" kern="0" dirty="0"/>
          </a:p>
          <a:p>
            <a:pPr lvl="2"/>
            <a:endParaRPr lang="en-US" altLang="en-US" sz="1800" kern="0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3E0AF2A-CCEB-CCD2-E23B-7CC70733E1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July 2023</a:t>
            </a:r>
            <a:endParaRPr lang="en-GB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3">
            <a:extLst>
              <a:ext uri="{FF2B5EF4-FFF2-40B4-BE49-F238E27FC236}">
                <a16:creationId xmlns:a16="http://schemas.microsoft.com/office/drawing/2014/main" id="{0853FF92-6C03-4C01-8EBB-91B1DBBC84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878513" y="6475413"/>
            <a:ext cx="43180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9FFDFC3D-7886-42A4-9FD0-C44B470DE9E3}" type="slidenum">
              <a:rPr lang="en-GB" altLang="en-US" sz="1200" b="0" smtClean="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GB" altLang="en-US" sz="1200" b="0"/>
          </a:p>
        </p:txBody>
      </p:sp>
      <p:sp>
        <p:nvSpPr>
          <p:cNvPr id="17411" name="Rectangle 2">
            <a:extLst>
              <a:ext uri="{FF2B5EF4-FFF2-40B4-BE49-F238E27FC236}">
                <a16:creationId xmlns:a16="http://schemas.microsoft.com/office/drawing/2014/main" id="{5302AC22-707D-476E-AF8B-149A2820167B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noFill/>
        </p:spPr>
        <p:txBody>
          <a:bodyPr/>
          <a:lstStyle/>
          <a:p>
            <a:r>
              <a:rPr lang="en-GB" altLang="en-US" dirty="0"/>
              <a:t>Introduction</a:t>
            </a:r>
          </a:p>
        </p:txBody>
      </p:sp>
      <p:sp>
        <p:nvSpPr>
          <p:cNvPr id="17414" name="Footer Placeholder 4">
            <a:extLst>
              <a:ext uri="{FF2B5EF4-FFF2-40B4-BE49-F238E27FC236}">
                <a16:creationId xmlns:a16="http://schemas.microsoft.com/office/drawing/2014/main" id="{9677A13B-8CCE-49A1-A327-551272E15F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326563" y="6475413"/>
            <a:ext cx="2065337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Rich Kennedy (Self)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BE289A7D-B27B-FCCC-C518-C489D8E80269}"/>
              </a:ext>
            </a:extLst>
          </p:cNvPr>
          <p:cNvSpPr txBox="1">
            <a:spLocks/>
          </p:cNvSpPr>
          <p:nvPr/>
        </p:nvSpPr>
        <p:spPr>
          <a:xfrm>
            <a:off x="1065213" y="2141538"/>
            <a:ext cx="10363200" cy="41148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altLang="en-US" kern="0" dirty="0"/>
              <a:t>Where we are and how we got here</a:t>
            </a:r>
          </a:p>
          <a:p>
            <a:r>
              <a:rPr lang="en-US" altLang="en-US" kern="0" dirty="0"/>
              <a:t>Technology limitations, not sensibility misconfigured the RF spectrum</a:t>
            </a:r>
          </a:p>
          <a:p>
            <a:r>
              <a:rPr lang="en-US" altLang="en-US" kern="0" dirty="0"/>
              <a:t>Change is hard (and time-consuming and expensive)</a:t>
            </a:r>
          </a:p>
          <a:p>
            <a:r>
              <a:rPr lang="en-US" altLang="en-US" kern="0" dirty="0"/>
              <a:t>Cost of reconfiguration vs cost of not doing it</a:t>
            </a:r>
          </a:p>
          <a:p>
            <a:r>
              <a:rPr lang="en-US" altLang="en-US" kern="0" dirty="0"/>
              <a:t>Positive trends</a:t>
            </a:r>
          </a:p>
          <a:p>
            <a:r>
              <a:rPr lang="en-US" dirty="0"/>
              <a:t>Things to consider for remapping</a:t>
            </a:r>
          </a:p>
          <a:p>
            <a:r>
              <a:rPr lang="en-US" dirty="0"/>
              <a:t>Spectrum inventory is the first step</a:t>
            </a:r>
            <a:endParaRPr lang="en-US" altLang="en-US" kern="0" dirty="0"/>
          </a:p>
          <a:p>
            <a:endParaRPr lang="en-US" altLang="en-US" kern="0" dirty="0"/>
          </a:p>
          <a:p>
            <a:pPr lvl="1"/>
            <a:endParaRPr lang="en-US" altLang="en-US" kern="0" dirty="0"/>
          </a:p>
          <a:p>
            <a:pPr lvl="2"/>
            <a:endParaRPr lang="en-US" altLang="en-US" sz="1800" kern="0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1640E92-0867-3C39-4937-F4F18C3BD6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July 2023</a:t>
            </a:r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420389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Title 1">
            <a:extLst>
              <a:ext uri="{FF2B5EF4-FFF2-40B4-BE49-F238E27FC236}">
                <a16:creationId xmlns:a16="http://schemas.microsoft.com/office/drawing/2014/main" id="{5DA5559F-6D90-4CC5-96DE-A9E95DF4F5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Where We Are and How We Got Here</a:t>
            </a:r>
          </a:p>
        </p:txBody>
      </p:sp>
      <p:sp>
        <p:nvSpPr>
          <p:cNvPr id="61442" name="Content Placeholder 2">
            <a:extLst>
              <a:ext uri="{FF2B5EF4-FFF2-40B4-BE49-F238E27FC236}">
                <a16:creationId xmlns:a16="http://schemas.microsoft.com/office/drawing/2014/main" id="{9A0E4AE1-1B7D-4621-BCED-4F52DEEA30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pPr lvl="1"/>
            <a:endParaRPr lang="en-US" altLang="en-US" dirty="0"/>
          </a:p>
          <a:p>
            <a:pPr lvl="2"/>
            <a:endParaRPr lang="en-US" altLang="en-US" b="0" dirty="0"/>
          </a:p>
        </p:txBody>
      </p:sp>
      <p:sp>
        <p:nvSpPr>
          <p:cNvPr id="16389" name="Footer Placeholder 4">
            <a:extLst>
              <a:ext uri="{FF2B5EF4-FFF2-40B4-BE49-F238E27FC236}">
                <a16:creationId xmlns:a16="http://schemas.microsoft.com/office/drawing/2014/main" id="{AB76FE4A-5070-4C8C-8ABA-91A5C0AB52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885077" y="6475413"/>
            <a:ext cx="1506823" cy="184666"/>
          </a:xfrm>
        </p:spPr>
        <p:txBody>
          <a:bodyPr/>
          <a:lstStyle/>
          <a:p>
            <a:pPr>
              <a:defRPr/>
            </a:pPr>
            <a:r>
              <a:rPr lang="en-US"/>
              <a:t>Rich Kennedy (Self)</a:t>
            </a:r>
          </a:p>
        </p:txBody>
      </p:sp>
      <p:sp>
        <p:nvSpPr>
          <p:cNvPr id="61445" name="Slide Number Placeholder 5">
            <a:extLst>
              <a:ext uri="{FF2B5EF4-FFF2-40B4-BE49-F238E27FC236}">
                <a16:creationId xmlns:a16="http://schemas.microsoft.com/office/drawing/2014/main" id="{2789DD9D-F2BE-4231-9867-2B89CB841D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891923" y="6475413"/>
            <a:ext cx="509755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Slide </a:t>
            </a:r>
            <a:fld id="{B0EE1FBE-B006-4AB0-AC11-4E5E0A6AB5D9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B1BDB28-39BA-8DB7-48CA-E40C6DB475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July 2023</a:t>
            </a:r>
            <a:endParaRPr lang="en-GB" altLang="en-US"/>
          </a:p>
        </p:txBody>
      </p:sp>
      <p:pic>
        <p:nvPicPr>
          <p:cNvPr id="1026" name="Picture 2" descr="United States Spectrum Allocation Chart - IEEE Reach">
            <a:extLst>
              <a:ext uri="{FF2B5EF4-FFF2-40B4-BE49-F238E27FC236}">
                <a16:creationId xmlns:a16="http://schemas.microsoft.com/office/drawing/2014/main" id="{5CA0EB70-7D49-7F4F-1D2C-F672BB90280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2934" y="1659969"/>
            <a:ext cx="7459132" cy="47731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9E8D0562-21A6-F92C-2506-D2B8D307FDFB}"/>
              </a:ext>
            </a:extLst>
          </p:cNvPr>
          <p:cNvSpPr txBox="1"/>
          <p:nvPr/>
        </p:nvSpPr>
        <p:spPr>
          <a:xfrm>
            <a:off x="8610600" y="1854200"/>
            <a:ext cx="3107267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800" dirty="0"/>
              <a:t>This is the US map, but it is typical for global spectrum maps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800" dirty="0"/>
              <a:t>Is there any way this leads to effective spectrum utilization for the next 100 years?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800" dirty="0"/>
              <a:t>When will technology advancements be “ground stopped” (air stopped) by zero available spectrum?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800" dirty="0"/>
              <a:t>Spectrum sharing must be accompanied by application considerations and remapping for proper placement of radio technologies</a:t>
            </a:r>
          </a:p>
        </p:txBody>
      </p:sp>
    </p:spTree>
    <p:extLst>
      <p:ext uri="{BB962C8B-B14F-4D97-AF65-F5344CB8AC3E}">
        <p14:creationId xmlns:p14="http://schemas.microsoft.com/office/powerpoint/2010/main" val="12124387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E4D9F8-3408-15CC-7F5D-F7731E592D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Where We Are and How We Got Here [2]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402BA5-13F1-A574-5583-13E52A8451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Technology limitations misconfigured the RF spectrum of today</a:t>
            </a:r>
          </a:p>
          <a:p>
            <a:pPr lvl="1"/>
            <a:r>
              <a:rPr lang="en-US" dirty="0"/>
              <a:t>Early mapping was based on what was possible, not the long-term, application-dependencies</a:t>
            </a:r>
          </a:p>
          <a:p>
            <a:pPr lvl="2"/>
            <a:r>
              <a:rPr lang="en-US" dirty="0"/>
              <a:t>Legacy allocations are not all optimized based on application requirements</a:t>
            </a:r>
          </a:p>
          <a:p>
            <a:pPr lvl="2"/>
            <a:r>
              <a:rPr lang="en-US" dirty="0"/>
              <a:t>Regulators are forced to work around this status quo</a:t>
            </a:r>
          </a:p>
          <a:p>
            <a:pPr lvl="1"/>
            <a:r>
              <a:rPr lang="en-US" dirty="0"/>
              <a:t>This will continue to cripple technologies looking for appropriate frequency bands unless we consider remapping</a:t>
            </a:r>
          </a:p>
          <a:p>
            <a:r>
              <a:rPr lang="en-US" dirty="0"/>
              <a:t>As technology makes terahertz an option, there is room to set this right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B840CC-E51D-5477-D57E-5094ECF93C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July 2023</a:t>
            </a:r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2D9B18-F586-831D-77C1-34EB11C137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Rich Kennedy (Self)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DA38CF-520B-1221-7489-60166FC920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70BDA19C-3406-4C3B-948D-B5367C004F37}" type="slidenum">
              <a:rPr lang="en-GB" altLang="en-US" smtClean="0"/>
              <a:pPr>
                <a:defRPr/>
              </a:pPr>
              <a:t>5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259623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>
            <a:alpha val="85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86" name="Picture 14" descr="Amazon.com: BlackBerry Classic Factory Unlocked Cellphone, Black : Cell  Phones &amp; Accessories">
            <a:extLst>
              <a:ext uri="{FF2B5EF4-FFF2-40B4-BE49-F238E27FC236}">
                <a16:creationId xmlns:a16="http://schemas.microsoft.com/office/drawing/2014/main" id="{090F24E0-F6F4-DFD1-A9E6-DEACF91BA23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828" y="1547774"/>
            <a:ext cx="1196159" cy="14937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2" name="Picture 10" descr="Who invented the cell phone? | HowStuffWorks">
            <a:extLst>
              <a:ext uri="{FF2B5EF4-FFF2-40B4-BE49-F238E27FC236}">
                <a16:creationId xmlns:a16="http://schemas.microsoft.com/office/drawing/2014/main" id="{0A054EB1-A328-1A35-2512-67F149F05A5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82330" y="5163079"/>
            <a:ext cx="984032" cy="1478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Did most people in the 1950s and 60s install their own TV antennas on the  roofs of their houses? - Quora">
            <a:extLst>
              <a:ext uri="{FF2B5EF4-FFF2-40B4-BE49-F238E27FC236}">
                <a16:creationId xmlns:a16="http://schemas.microsoft.com/office/drawing/2014/main" id="{B4BDD484-B761-3B49-EF01-6A0FC3A082E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329" y="5163756"/>
            <a:ext cx="1321336" cy="1321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Tv antennas house hi-res stock photography and images - Alamy">
            <a:extLst>
              <a:ext uri="{FF2B5EF4-FFF2-40B4-BE49-F238E27FC236}">
                <a16:creationId xmlns:a16="http://schemas.microsoft.com/office/drawing/2014/main" id="{0F43417E-7BF0-44B3-2FED-033F3E62D6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6610" y="2509574"/>
            <a:ext cx="1136532" cy="11416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60" name="Picture 36">
            <a:extLst>
              <a:ext uri="{FF2B5EF4-FFF2-40B4-BE49-F238E27FC236}">
                <a16:creationId xmlns:a16="http://schemas.microsoft.com/office/drawing/2014/main" id="{CFFB4AF6-7152-B2FE-7B01-9D70A191FF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3239" y="2184235"/>
            <a:ext cx="2571750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EBBB449-87C1-46BF-29CF-8B9FF8C434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Just a Few of the Residents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0B9D4243-229D-8D56-D589-BA61B38EB0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8780" y="3429216"/>
            <a:ext cx="1645920" cy="10816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>
            <a:extLst>
              <a:ext uri="{FF2B5EF4-FFF2-40B4-BE49-F238E27FC236}">
                <a16:creationId xmlns:a16="http://schemas.microsoft.com/office/drawing/2014/main" id="{41256940-321D-75F4-B86E-124015B787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7020" y="3838796"/>
            <a:ext cx="4091940" cy="11136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>
            <a:extLst>
              <a:ext uri="{FF2B5EF4-FFF2-40B4-BE49-F238E27FC236}">
                <a16:creationId xmlns:a16="http://schemas.microsoft.com/office/drawing/2014/main" id="{685AC2D3-FD23-02B1-A93A-15174906EB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4556" y="1861477"/>
            <a:ext cx="1459230" cy="20097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>
            <a:extLst>
              <a:ext uri="{FF2B5EF4-FFF2-40B4-BE49-F238E27FC236}">
                <a16:creationId xmlns:a16="http://schemas.microsoft.com/office/drawing/2014/main" id="{2EDD9A31-21C3-7B70-D551-8077605C8C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7108" y="4445830"/>
            <a:ext cx="1507704" cy="11307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>
            <a:extLst>
              <a:ext uri="{FF2B5EF4-FFF2-40B4-BE49-F238E27FC236}">
                <a16:creationId xmlns:a16="http://schemas.microsoft.com/office/drawing/2014/main" id="{E14D87E9-49F0-58CF-E705-F5D297C4751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6990" y="818236"/>
            <a:ext cx="1152525" cy="23124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>
            <a:extLst>
              <a:ext uri="{FF2B5EF4-FFF2-40B4-BE49-F238E27FC236}">
                <a16:creationId xmlns:a16="http://schemas.microsoft.com/office/drawing/2014/main" id="{2578B274-F6A7-6E93-62B7-05ED5814DAC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93892" y="4817198"/>
            <a:ext cx="2164556" cy="16234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2" name="Picture 18">
            <a:extLst>
              <a:ext uri="{FF2B5EF4-FFF2-40B4-BE49-F238E27FC236}">
                <a16:creationId xmlns:a16="http://schemas.microsoft.com/office/drawing/2014/main" id="{363FDA5F-16F6-6085-3001-9BEFAF28D8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7582" y="1578475"/>
            <a:ext cx="1946910" cy="1052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4" name="Picture 20">
            <a:extLst>
              <a:ext uri="{FF2B5EF4-FFF2-40B4-BE49-F238E27FC236}">
                <a16:creationId xmlns:a16="http://schemas.microsoft.com/office/drawing/2014/main" id="{180FFA98-F14A-A86B-FCAF-3E9451AE55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647" y="3914407"/>
            <a:ext cx="1988346" cy="13255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6" name="Picture 22">
            <a:extLst>
              <a:ext uri="{FF2B5EF4-FFF2-40B4-BE49-F238E27FC236}">
                <a16:creationId xmlns:a16="http://schemas.microsoft.com/office/drawing/2014/main" id="{F95C9434-E9CA-C77D-0B18-CBAAEE155B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3335" y="1726720"/>
            <a:ext cx="2441532" cy="17937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8" name="Picture 24">
            <a:extLst>
              <a:ext uri="{FF2B5EF4-FFF2-40B4-BE49-F238E27FC236}">
                <a16:creationId xmlns:a16="http://schemas.microsoft.com/office/drawing/2014/main" id="{63799815-8B08-C178-B618-5087D3F46F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0253" y="4118700"/>
            <a:ext cx="2661726" cy="1478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2" name="Picture 28">
            <a:extLst>
              <a:ext uri="{FF2B5EF4-FFF2-40B4-BE49-F238E27FC236}">
                <a16:creationId xmlns:a16="http://schemas.microsoft.com/office/drawing/2014/main" id="{01C41F58-6C33-C441-930C-02D1AB8908A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20175" y="2199907"/>
            <a:ext cx="2781300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4" name="Picture 30">
            <a:extLst>
              <a:ext uri="{FF2B5EF4-FFF2-40B4-BE49-F238E27FC236}">
                <a16:creationId xmlns:a16="http://schemas.microsoft.com/office/drawing/2014/main" id="{04157A25-6E33-BCB5-5FAC-BFC7DDD449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0990" y="5213271"/>
            <a:ext cx="2040256" cy="13754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6" name="Picture 32">
            <a:extLst>
              <a:ext uri="{FF2B5EF4-FFF2-40B4-BE49-F238E27FC236}">
                <a16:creationId xmlns:a16="http://schemas.microsoft.com/office/drawing/2014/main" id="{0611D9AF-0631-8D10-4554-E20DE8B26B2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455" y="4107694"/>
            <a:ext cx="1816653" cy="12247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8" name="Picture 34">
            <a:extLst>
              <a:ext uri="{FF2B5EF4-FFF2-40B4-BE49-F238E27FC236}">
                <a16:creationId xmlns:a16="http://schemas.microsoft.com/office/drawing/2014/main" id="{2D27182A-3633-BD44-8CD1-C942494486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9979" y="5574537"/>
            <a:ext cx="4565379" cy="11487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0949979-E666-D08F-600E-919AE35486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July 2023</a:t>
            </a:r>
            <a:endParaRPr lang="en-GB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2C0C88B-21D7-F087-D2D3-6B59F72F0C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Rich Kennedy (Self)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33683C9-AAD4-4B48-01AB-A2D5A230F1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B0BD6BA7-8125-4068-88D7-758CD7708217}" type="slidenum">
              <a:rPr lang="en-GB" altLang="en-US" smtClean="0"/>
              <a:pPr>
                <a:defRPr/>
              </a:pPr>
              <a:t>6</a:t>
            </a:fld>
            <a:endParaRPr lang="en-GB" altLang="en-US"/>
          </a:p>
        </p:txBody>
      </p:sp>
      <p:pic>
        <p:nvPicPr>
          <p:cNvPr id="3074" name="Picture 2" descr="Earth observation satellite - Wikipedia">
            <a:extLst>
              <a:ext uri="{FF2B5EF4-FFF2-40B4-BE49-F238E27FC236}">
                <a16:creationId xmlns:a16="http://schemas.microsoft.com/office/drawing/2014/main" id="{871D8EA2-A3AF-C01A-8183-A0FAB5D014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62094" y="1202005"/>
            <a:ext cx="1943815" cy="13101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5 Best Outdoor TV Antennas and Attic Antennas 2020 | The Strategist">
            <a:extLst>
              <a:ext uri="{FF2B5EF4-FFF2-40B4-BE49-F238E27FC236}">
                <a16:creationId xmlns:a16="http://schemas.microsoft.com/office/drawing/2014/main" id="{8E2EA068-AFB8-0AFB-5C10-514A32D294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710" y="3028870"/>
            <a:ext cx="2001467" cy="1052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>
            <a:extLst>
              <a:ext uri="{FF2B5EF4-FFF2-40B4-BE49-F238E27FC236}">
                <a16:creationId xmlns:a16="http://schemas.microsoft.com/office/drawing/2014/main" id="{D25D84E1-31B6-2E96-0D0B-B9103C483A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4078" y="3853101"/>
            <a:ext cx="2040255" cy="13601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0" name="Picture 26">
            <a:extLst>
              <a:ext uri="{FF2B5EF4-FFF2-40B4-BE49-F238E27FC236}">
                <a16:creationId xmlns:a16="http://schemas.microsoft.com/office/drawing/2014/main" id="{971AA734-F7A4-387D-5338-AC9936F155E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1564" y="3544364"/>
            <a:ext cx="2249340" cy="5504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543060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807B1E-4D64-0354-C8DD-940783FF49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Climate Change and Spectrum Congestion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37F6B7-6224-35E2-0BF9-1666457E40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the 1970s automotive exhaust was seen as a hazard for long-term climate stability</a:t>
            </a:r>
          </a:p>
          <a:p>
            <a:pPr lvl="1"/>
            <a:r>
              <a:rPr lang="en-US" dirty="0"/>
              <a:t>Instead of moving away from fossil fuels, the internal combustion engine was kludged almost to death</a:t>
            </a:r>
          </a:p>
          <a:p>
            <a:pPr lvl="1"/>
            <a:r>
              <a:rPr lang="en-US" dirty="0"/>
              <a:t>It took 40 years for the automotive industry to start making the needed big change to EVs, etc.</a:t>
            </a:r>
          </a:p>
          <a:p>
            <a:r>
              <a:rPr lang="en-US" dirty="0"/>
              <a:t>RF Spectrum stability is on a parallel course</a:t>
            </a:r>
          </a:p>
          <a:p>
            <a:pPr lvl="1"/>
            <a:r>
              <a:rPr lang="en-US" dirty="0"/>
              <a:t>In the 20 years since I began this campaign, various kludges have substituted for a long-term solution and created problems for spectrum users</a:t>
            </a:r>
          </a:p>
          <a:p>
            <a:pPr lvl="2"/>
            <a:r>
              <a:rPr lang="en-US" dirty="0"/>
              <a:t>e.g., Recent 5G C-band startup created hazard for radio altimeters onboard commercial aircraft</a:t>
            </a:r>
          </a:p>
          <a:p>
            <a:pPr lvl="1"/>
            <a:r>
              <a:rPr lang="en-US" dirty="0"/>
              <a:t>Regulators must start sooner than 2030 to address the coming spectrum “ground stop”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C4065D-A505-62E2-8CD4-18F7C0BC56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July 2023</a:t>
            </a:r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F1CB5A-BBEC-26F5-698C-192DE2F103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Rich Kennedy (Self)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523EAF-F0BB-CA42-91AA-2EB882FE30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70BDA19C-3406-4C3B-948D-B5367C004F37}" type="slidenum">
              <a:rPr lang="en-GB" altLang="en-US" smtClean="0"/>
              <a:pPr>
                <a:defRPr/>
              </a:pPr>
              <a:t>7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456996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53A6B5E9-A3DA-9A48-6A7A-E63DAF413A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Evolution of Automotive Pollution Control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3A859D-62E9-BD9E-A1A1-FE209AFEB9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July 2023</a:t>
            </a:r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5BB22E-3600-EB26-BF38-D4474A50EF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Rich Kennedy (Self)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BDC892-66FA-3CA0-9EFE-FAF8BBC3FA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70BDA19C-3406-4C3B-948D-B5367C004F37}" type="slidenum">
              <a:rPr lang="en-GB" altLang="en-US" smtClean="0"/>
              <a:pPr>
                <a:defRPr/>
              </a:pPr>
              <a:t>8</a:t>
            </a:fld>
            <a:endParaRPr lang="en-GB" altLang="en-US"/>
          </a:p>
        </p:txBody>
      </p:sp>
      <p:pic>
        <p:nvPicPr>
          <p:cNvPr id="2050" name="Picture 2" descr="Emission control system hi-res stock photography and images ...">
            <a:extLst>
              <a:ext uri="{FF2B5EF4-FFF2-40B4-BE49-F238E27FC236}">
                <a16:creationId xmlns:a16="http://schemas.microsoft.com/office/drawing/2014/main" id="{A67DD6E8-92D6-6793-D653-ADF47729C8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9916" y="1822788"/>
            <a:ext cx="5728045" cy="45824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Is Your Vehicle a Target for Catalytic Converter Theft?">
            <a:extLst>
              <a:ext uri="{FF2B5EF4-FFF2-40B4-BE49-F238E27FC236}">
                <a16:creationId xmlns:a16="http://schemas.microsoft.com/office/drawing/2014/main" id="{C98BEF7C-2614-B9FF-67B5-A1AA0106B13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8688" y="2343831"/>
            <a:ext cx="2120339" cy="1358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How Exhaust Gas Recirculation (EGR) system works">
            <a:extLst>
              <a:ext uri="{FF2B5EF4-FFF2-40B4-BE49-F238E27FC236}">
                <a16:creationId xmlns:a16="http://schemas.microsoft.com/office/drawing/2014/main" id="{500DD5EE-EB28-D9C4-DBDE-9D10F125FE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8688" y="3702055"/>
            <a:ext cx="1491509" cy="1358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8" name="Picture 10" descr="Oxygen Sensor History - Walker Products">
            <a:extLst>
              <a:ext uri="{FF2B5EF4-FFF2-40B4-BE49-F238E27FC236}">
                <a16:creationId xmlns:a16="http://schemas.microsoft.com/office/drawing/2014/main" id="{D9E4F1A1-64DB-3DEE-3FF8-1CA01114F6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373" y="5243275"/>
            <a:ext cx="1491510" cy="9925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0" name="Picture 12" descr="The Basics of Positive Crankcase Ventilation (PCV)">
            <a:extLst>
              <a:ext uri="{FF2B5EF4-FFF2-40B4-BE49-F238E27FC236}">
                <a16:creationId xmlns:a16="http://schemas.microsoft.com/office/drawing/2014/main" id="{B09943C8-B30A-54E7-7D3A-3C1D3FDCC7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9027" y="2439890"/>
            <a:ext cx="2364911" cy="1358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2" name="Picture 14" descr="Sophisticated Engine Controls - How Car Computers Work | HowStuffWorks">
            <a:extLst>
              <a:ext uri="{FF2B5EF4-FFF2-40B4-BE49-F238E27FC236}">
                <a16:creationId xmlns:a16="http://schemas.microsoft.com/office/drawing/2014/main" id="{E6986F18-B3F9-1F18-04BD-29CEE3CEBE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5974" y="3894175"/>
            <a:ext cx="2343150" cy="1952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6184F036-E851-C0D4-7EE1-B60EEB4CF468}"/>
              </a:ext>
            </a:extLst>
          </p:cNvPr>
          <p:cNvSpPr/>
          <p:nvPr/>
        </p:nvSpPr>
        <p:spPr bwMode="auto">
          <a:xfrm>
            <a:off x="5999916" y="5963055"/>
            <a:ext cx="5728045" cy="442169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B84F076-592E-564B-189D-0AC8FD52EBCC}"/>
              </a:ext>
            </a:extLst>
          </p:cNvPr>
          <p:cNvSpPr txBox="1"/>
          <p:nvPr/>
        </p:nvSpPr>
        <p:spPr>
          <a:xfrm>
            <a:off x="2818701" y="5972962"/>
            <a:ext cx="225042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…and many more</a:t>
            </a:r>
            <a:r>
              <a:rPr lang="en-US" dirty="0"/>
              <a:t>.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E4CD6D7-FE21-4CC5-24A8-8AFD02E28C0C}"/>
              </a:ext>
            </a:extLst>
          </p:cNvPr>
          <p:cNvSpPr txBox="1"/>
          <p:nvPr/>
        </p:nvSpPr>
        <p:spPr>
          <a:xfrm>
            <a:off x="1124124" y="1944720"/>
            <a:ext cx="43622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Pollution control “enhancements”…</a:t>
            </a:r>
          </a:p>
        </p:txBody>
      </p:sp>
    </p:spTree>
    <p:extLst>
      <p:ext uri="{BB962C8B-B14F-4D97-AF65-F5344CB8AC3E}">
        <p14:creationId xmlns:p14="http://schemas.microsoft.com/office/powerpoint/2010/main" val="9392883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B9A784-CC72-1E9C-10C3-DF3F586442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Positive Spectrum Trends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24BB86-C585-08F2-E4B2-0860A8C8F7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Dynamic Spectrum Access</a:t>
            </a:r>
          </a:p>
          <a:p>
            <a:pPr lvl="1"/>
            <a:r>
              <a:rPr lang="en-US" dirty="0"/>
              <a:t>Geolocation databases define transmission contours for more effective spatial sharing</a:t>
            </a:r>
          </a:p>
          <a:p>
            <a:pPr lvl="2"/>
            <a:r>
              <a:rPr lang="en-US" dirty="0"/>
              <a:t>Temporal sharing can also be accommodated</a:t>
            </a:r>
          </a:p>
          <a:p>
            <a:pPr lvl="1"/>
            <a:r>
              <a:rPr lang="en-US" dirty="0"/>
              <a:t>Active sensing networks provide non-interference certainty</a:t>
            </a:r>
          </a:p>
          <a:p>
            <a:r>
              <a:rPr lang="en-US" dirty="0"/>
              <a:t>Understanding what comprises “harmful” interference</a:t>
            </a:r>
          </a:p>
          <a:p>
            <a:pPr lvl="1"/>
            <a:r>
              <a:rPr lang="en-US" dirty="0"/>
              <a:t>Avoids blind keep-out zones </a:t>
            </a:r>
          </a:p>
          <a:p>
            <a:r>
              <a:rPr lang="en-US" dirty="0"/>
              <a:t>Beamforming/beam-steering (802.11/5G/</a:t>
            </a:r>
            <a:r>
              <a:rPr lang="en-US" dirty="0" err="1"/>
              <a:t>Starlink</a:t>
            </a:r>
            <a:r>
              <a:rPr lang="en-US" dirty="0"/>
              <a:t>/…) will become a multiplier for spatial sharing</a:t>
            </a:r>
          </a:p>
          <a:p>
            <a:pPr lvl="1"/>
            <a:r>
              <a:rPr lang="en-US" dirty="0"/>
              <a:t>Regulators can look to this gain as the technology advances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8862EC7-F250-A750-94B3-11469FBB97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Rich Kennedy (Self)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1D03B0C-7813-D82D-C954-1659098FAD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70BDA19C-3406-4C3B-948D-B5367C004F37}" type="slidenum">
              <a:rPr lang="en-GB" altLang="en-US" smtClean="0"/>
              <a:pPr>
                <a:defRPr/>
              </a:pPr>
              <a:t>9</a:t>
            </a:fld>
            <a:endParaRPr lang="en-GB" alt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5EC001E-E575-4407-6568-71BA7E5233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July 2023</a:t>
            </a:r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71335518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B28163D68FE8E4D9361964FDD814FC4" ma:contentTypeVersion="10" ma:contentTypeDescription="Create a new document." ma:contentTypeScope="" ma:versionID="2ebcc5fe3275a99fca492d5bd295dfcf">
  <xsd:schema xmlns:xsd="http://www.w3.org/2001/XMLSchema" xmlns:xs="http://www.w3.org/2001/XMLSchema" xmlns:p="http://schemas.microsoft.com/office/2006/metadata/properties" xmlns:ns3="cc9c437c-ae0c-4066-8d90-a0f7de786127" targetNamespace="http://schemas.microsoft.com/office/2006/metadata/properties" ma:root="true" ma:fieldsID="99aa03bed7de4a43d67998ed741878dc" ns3:_="">
    <xsd:import namespace="cc9c437c-ae0c-4066-8d90-a0f7de78612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9c437c-ae0c-4066-8d90-a0f7de78612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Location" ma:index="12" nillable="true" ma:displayName="MediaServiceLocation" ma:internalName="MediaServiceLocation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66070EE-6505-46E3-AD64-5C9A86CCD1CF}">
  <ds:schemaRefs>
    <ds:schemaRef ds:uri="cc9c437c-ae0c-4066-8d90-a0f7de786127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9F27E25D-999B-455B-9E0A-B4B308F9281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B4CF723-B635-438C-88CE-66D4278AA6EB}">
  <ds:schemaRefs>
    <ds:schemaRef ds:uri="cc9c437c-ae0c-4066-8d90-a0f7de786127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17279</TotalTime>
  <Words>1060</Words>
  <Application>Microsoft Office PowerPoint</Application>
  <PresentationFormat>Widescreen</PresentationFormat>
  <Paragraphs>159</Paragraphs>
  <Slides>14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Times New Roman</vt:lpstr>
      <vt:lpstr>802-11-Submission</vt:lpstr>
      <vt:lpstr>Microsoft Word 97 - 2003 Document</vt:lpstr>
      <vt:lpstr>Spectrum Sensibilities: 2030 and Beyond</vt:lpstr>
      <vt:lpstr>Abstract</vt:lpstr>
      <vt:lpstr>Introduction</vt:lpstr>
      <vt:lpstr>Where We Are and How We Got Here</vt:lpstr>
      <vt:lpstr>Where We Are and How We Got Here [2]</vt:lpstr>
      <vt:lpstr>Just a Few of the Residents</vt:lpstr>
      <vt:lpstr>Climate Change and Spectrum Congestion</vt:lpstr>
      <vt:lpstr>The Evolution of Automotive Pollution Control</vt:lpstr>
      <vt:lpstr>Positive Spectrum Trends</vt:lpstr>
      <vt:lpstr>Things To Consider for Remapping</vt:lpstr>
      <vt:lpstr>Spectrum Inventory is the First Step</vt:lpstr>
      <vt:lpstr>Proposed Way Forward</vt:lpstr>
      <vt:lpstr>Motion</vt:lpstr>
      <vt:lpstr>References</vt:lpstr>
    </vt:vector>
  </TitlesOfParts>
  <Company>Qualcomm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WNG SC Agenda</dc:title>
  <dc:creator>RKennedy@bluetooth.com</dc:creator>
  <cp:lastModifiedBy>Rich Kennedy</cp:lastModifiedBy>
  <cp:revision>6</cp:revision>
  <cp:lastPrinted>1998-02-10T13:28:06Z</cp:lastPrinted>
  <dcterms:created xsi:type="dcterms:W3CDTF">2004-12-02T14:01:45Z</dcterms:created>
  <dcterms:modified xsi:type="dcterms:W3CDTF">2023-07-06T19:57:05Z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0x010100EB28163D68FE8E4D9361964FDD814FC4</vt:lpwstr>
  </property>
</Properties>
</file>