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3" r:id="rId13"/>
    <p:sldId id="911" r:id="rId14"/>
    <p:sldId id="914" r:id="rId15"/>
    <p:sldId id="882" r:id="rId16"/>
    <p:sldId id="901" r:id="rId17"/>
    <p:sldId id="898" r:id="rId18"/>
    <p:sldId id="909" r:id="rId19"/>
    <p:sldId id="912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5405" autoAdjust="0"/>
  </p:normalViewPr>
  <p:slideViewPr>
    <p:cSldViewPr>
      <p:cViewPr varScale="1">
        <p:scale>
          <a:sx n="82" d="100"/>
          <a:sy n="82" d="100"/>
        </p:scale>
        <p:origin x="99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987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64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977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05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0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802.18-23/0069r1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8-00-0000-weekly-teleconference-minutes-15-june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78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radio-spectrum-policy-group.ec.europa.eu/document/download/9cea690e-cc9a-4a14-920a-8c79dfa528e2_en?filename=RSPG23-026final-draft_RSPG_Opinion_on_6G_development_with_Annexes.pdf" TargetMode="External"/><Relationship Id="rId4" Type="http://schemas.openxmlformats.org/officeDocument/2006/relationships/hyperlink" Target="https://tdra.gov.ae/en/Participation/consultations/details?id=3365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dra.gov.ae/en/Participation/consultations/details?id=3365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67-03-0000-proposed-response-to-uae-tdra-consultation-on-uwb-and-srd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7/july-2023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c50eaa77-9484-4a50-9d20-378149a0ecb6/summary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bookings.travelclick.com/17417?groupID=3561866#/guestsandroom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22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21204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 </a:t>
                      </a:r>
                      <a:r>
                        <a:rPr lang="en-US" sz="1400" dirty="0" err="1" smtClean="0"/>
                        <a:t>Andersdotter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amelia.ieee@andersdotter.cc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15 June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18-23/0068r0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18-22/0035r78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UAE TDRA:  </a:t>
            </a:r>
            <a:r>
              <a:rPr lang="en-GB" sz="1600" u="sng" dirty="0" smtClean="0">
                <a:cs typeface="Arial"/>
                <a:hlinkClick r:id="rId4"/>
              </a:rPr>
              <a:t>TDRA regulations – Ultra Wide Band and Short Range Devices v4.0</a:t>
            </a:r>
            <a:endParaRPr lang="en-GB" sz="1600" u="sng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 August 2023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EC RSPG:  </a:t>
            </a:r>
            <a:r>
              <a:rPr lang="en-US" sz="1600" u="sng" dirty="0">
                <a:cs typeface="Arial"/>
                <a:hlinkClick r:id="rId5"/>
              </a:rPr>
              <a:t>Public Consultation on the Draft RSPG Opinion </a:t>
            </a:r>
            <a:r>
              <a:rPr lang="en-US" sz="1600" u="sng" dirty="0" smtClean="0">
                <a:cs typeface="Arial"/>
                <a:hlinkClick r:id="rId5"/>
              </a:rPr>
              <a:t>“The </a:t>
            </a:r>
            <a:r>
              <a:rPr lang="en-US" sz="1600" u="sng" dirty="0">
                <a:cs typeface="Arial"/>
                <a:hlinkClick r:id="rId5"/>
              </a:rPr>
              <a:t>development of 6G and possible implications for spectrum needs and guidance on the rollout of future wireless broadband </a:t>
            </a:r>
            <a:r>
              <a:rPr lang="en-US" sz="1600" u="sng" dirty="0" smtClean="0">
                <a:cs typeface="Arial"/>
                <a:hlinkClick r:id="rId5"/>
              </a:rPr>
              <a:t>networks”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UAE TDRA’s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TDRA regulations – Ultra Wide Band and Short Range Devices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22 May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7 July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22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tdra.gov.ae/en/Participation/consultations/details?id=3365</a:t>
            </a:r>
            <a:r>
              <a:rPr lang="en-US" sz="1600" dirty="0" smtClean="0"/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18-23/0067r3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19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</a:t>
            </a:r>
            <a:r>
              <a:rPr lang="en-US" sz="1800" spc="-5">
                <a:latin typeface="+mj-lt"/>
                <a:cs typeface="Arial"/>
              </a:rPr>
              <a:t>document </a:t>
            </a:r>
            <a:r>
              <a:rPr lang="en-US" sz="1800" spc="-5" smtClean="0">
                <a:solidFill>
                  <a:srgbClr val="3333CC"/>
                </a:solidFill>
                <a:latin typeface="+mj-lt"/>
                <a:cs typeface="Arial"/>
              </a:rPr>
              <a:t>18-23/0067r3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UAE Telecommunications and Digital Government Regulatory Authority (TDRA)’s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“TDRA regulations – Ultra Wide Band and Short Range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Devices</a:t>
            </a:r>
            <a:r>
              <a:rPr lang="en-US" sz="1800" dirty="0" smtClean="0"/>
              <a:t>”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UAE TDRA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UAE TDRA’s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5.8 GHz band in Japan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Addressed by Rich Kennedy (Bluetooth SIG)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43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EU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ENAP on </a:t>
            </a:r>
            <a:r>
              <a:rPr lang="en-US" sz="1600" dirty="0" smtClean="0"/>
              <a:t>EN 303 </a:t>
            </a:r>
            <a:r>
              <a:rPr lang="en-US" sz="1600" dirty="0"/>
              <a:t>687 (6 GHz WAS/RLAN) started </a:t>
            </a:r>
            <a:r>
              <a:rPr lang="en-US" sz="1600" dirty="0" smtClean="0"/>
              <a:t>29 March 2023 </a:t>
            </a:r>
            <a:r>
              <a:rPr lang="en-US" sz="1600" dirty="0"/>
              <a:t>and will end </a:t>
            </a:r>
            <a:r>
              <a:rPr lang="en-US" sz="1600" dirty="0" smtClean="0"/>
              <a:t>27 June 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July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20 July </a:t>
            </a:r>
            <a:r>
              <a:rPr lang="en-US" sz="1600" dirty="0">
                <a:solidFill>
                  <a:schemeClr val="tx1"/>
                </a:solidFill>
              </a:rPr>
              <a:t>2023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080827"/>
              </p:ext>
            </p:extLst>
          </p:nvPr>
        </p:nvGraphicFramePr>
        <p:xfrm>
          <a:off x="914400" y="1705690"/>
          <a:ext cx="102870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23 June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29 June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30 June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err="1"/>
              <a:t>Estrel</a:t>
            </a:r>
            <a:r>
              <a:rPr lang="es-ES" sz="1800" dirty="0"/>
              <a:t>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Germany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deadline is 30 May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0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/>
              <a:t>until sold out or </a:t>
            </a:r>
            <a:r>
              <a:rPr lang="en-US" sz="1400" dirty="0" smtClean="0"/>
              <a:t>5pm ET, 25 August 2023 </a:t>
            </a:r>
            <a:r>
              <a:rPr lang="en-US" sz="1400" dirty="0"/>
              <a:t>whichever comes first</a:t>
            </a:r>
            <a:r>
              <a:rPr lang="en-US" sz="1400" dirty="0" smtClean="0"/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Amelia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16 June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6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plenary from 9 to 14 July,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UAE TDRA’s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Discussion:  5.8 GHz band in Japan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in the next 8 days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</a:t>
            </a:r>
            <a:r>
              <a:rPr lang="en-US" sz="1800" spc="-5" dirty="0" smtClean="0">
                <a:cs typeface="Arial"/>
              </a:rPr>
              <a:t>for 2023 July plenary and 2023 September interim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72044</TotalTime>
  <Words>1909</Words>
  <Application>Microsoft Office PowerPoint</Application>
  <PresentationFormat>Widescreen</PresentationFormat>
  <Paragraphs>394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UAE TDRA’s consultation (1)</vt:lpstr>
      <vt:lpstr>UAE TDRA’s consultation (2)</vt:lpstr>
      <vt:lpstr>5.8 GHz band in Japan</vt:lpstr>
      <vt:lpstr>General discussion items (1)</vt:lpstr>
      <vt:lpstr>General discussion items (2)</vt:lpstr>
      <vt:lpstr>Meeting schedule in the next 8 days</vt:lpstr>
      <vt:lpstr>Meeting and hotel reservation for the 2023 July plenary</vt:lpstr>
      <vt:lpstr>Meeting and hotel reservation for the 2023 September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18-23/0069r1</dc:title>
  <dc:creator/>
  <cp:keywords>22 June 2023</cp:keywords>
  <cp:lastModifiedBy>Edward Au</cp:lastModifiedBy>
  <cp:revision>5424</cp:revision>
  <cp:lastPrinted>1601-01-01T00:00:00Z</cp:lastPrinted>
  <dcterms:created xsi:type="dcterms:W3CDTF">2016-03-03T14:54:45Z</dcterms:created>
  <dcterms:modified xsi:type="dcterms:W3CDTF">2023-06-22T14:11:42Z</dcterms:modified>
  <cp:category>IEEE 802.18 RR-TAG agenda</cp:category>
</cp:coreProperties>
</file>