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3" r:id="rId7"/>
    <p:sldId id="9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71&amp;is_group=0000&amp;is_year=2023" TargetMode="External"/><Relationship Id="rId5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70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July plenary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23 May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Secretary:  </a:t>
            </a:r>
            <a:r>
              <a:rPr lang="en-US" altLang="en-US" sz="1800" dirty="0" smtClean="0">
                <a:solidFill>
                  <a:srgbClr val="FF0000"/>
                </a:solidFill>
              </a:rPr>
              <a:t>VACANT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124512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Update from ETSI BRAN on 15 June 2023 (</a:t>
            </a:r>
            <a:r>
              <a:rPr lang="en-US" altLang="en-US" sz="2200" dirty="0">
                <a:hlinkClick r:id="rId3"/>
              </a:rPr>
              <a:t>18-23/0068r0</a:t>
            </a:r>
            <a:r>
              <a:rPr lang="en-US" altLang="en-US" sz="2200" dirty="0"/>
              <a:t>) and 22 June </a:t>
            </a:r>
            <a:r>
              <a:rPr lang="en-US" altLang="en-US" sz="2200" dirty="0" smtClean="0"/>
              <a:t>2023.</a:t>
            </a:r>
            <a:endParaRPr lang="en-US" altLang="en-US" sz="220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5"/>
              </a:rPr>
              <a:t>Consultation:  Hybrid sharing: enabling both licensed mobile and Wi-Fi users to access the upper 6 GHz </a:t>
            </a:r>
            <a:r>
              <a:rPr lang="en-US" sz="1800" u="sng" dirty="0" smtClean="0">
                <a:cs typeface="Arial"/>
                <a:hlinkClick r:id="rId5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APG23-6 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Update on UWB regulation in Europe (</a:t>
            </a:r>
            <a:r>
              <a:rPr lang="en-US" altLang="en-US" sz="1800" dirty="0" smtClean="0">
                <a:cs typeface="Arial" panose="020B0604020202020204" pitchFamily="34" charset="0"/>
                <a:hlinkClick r:id="rId6"/>
              </a:rPr>
              <a:t>18-23/0071</a:t>
            </a:r>
            <a:r>
              <a:rPr lang="en-US" altLang="en-US" sz="1800" dirty="0" smtClean="0">
                <a:cs typeface="Arial" panose="020B0604020202020204" pitchFamily="34" charset="0"/>
              </a:rPr>
              <a:t>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(Bluetooth SIG)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18-23/0070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by Tuesday, 25 July 2023</a:t>
            </a:r>
            <a:r>
              <a:rPr lang="en-US" altLang="en-US" sz="2200" smtClean="0">
                <a:cs typeface="Arial" panose="020B0604020202020204" pitchFamily="34" charset="0"/>
              </a:rPr>
              <a:t>, A.O.E.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69305</TotalTime>
  <Words>602</Words>
  <Application>Microsoft Office PowerPoint</Application>
  <PresentationFormat>Widescreen</PresentationFormat>
  <Paragraphs>108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July plenary Chair’s Opening Report </vt:lpstr>
      <vt:lpstr>RR-TAG at a glance</vt:lpstr>
      <vt:lpstr>Progress since the 2023 May wireless interim (1)</vt:lpstr>
      <vt:lpstr>Progress since the 2023 May wireless interim (2)</vt:lpstr>
      <vt:lpstr>Objectives this week (1)</vt:lpstr>
      <vt:lpstr>Objectives this week (2)</vt:lpstr>
      <vt:lpstr>Call for secretary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18-23/0062r2</dc:title>
  <dc:creator>Edward Au</dc:creator>
  <cp:keywords>Chair's opening report</cp:keywords>
  <cp:lastModifiedBy>Edward Au</cp:lastModifiedBy>
  <cp:revision>4963</cp:revision>
  <cp:lastPrinted>1601-01-01T00:00:00Z</cp:lastPrinted>
  <dcterms:created xsi:type="dcterms:W3CDTF">2016-03-03T14:54:45Z</dcterms:created>
  <dcterms:modified xsi:type="dcterms:W3CDTF">2023-07-09T15:25:01Z</dcterms:modified>
  <cp:category>2023 July plenary</cp:category>
</cp:coreProperties>
</file>