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2" r:id="rId6"/>
    <p:sldId id="90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70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67-09-0000-proposed-response-to-uae-tdra-consultation-on-uwb-and-srd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66-06-0000-proposed-response-to-china-miit-s-consultation-technical-requirements-and-test-methods-for-new-type-approval-of-wireless-lan-equipment-adopting-ieee-802-11be-technical-standard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57-03-0000-proposed-response-to-moda-s-consultation-on-the-draft-amendment-of-radio-frequency-supply-plan.pdf" TargetMode="External"/><Relationship Id="rId5" Type="http://schemas.openxmlformats.org/officeDocument/2006/relationships/hyperlink" Target="https://mentor.ieee.org/802.18/dcn/23/18-23-0056-03-0000-proposed-response-to-moda-s-consultation-on-the-draft-amendment-of-table-of-radio-frequency-allocations-of-the-republic-of-china-taiwan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50.html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71&amp;is_group=0000&amp;is_year=2023" TargetMode="External"/><Relationship Id="rId5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4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70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July plenary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11 July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23 May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9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wireless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124512"/>
              </p:ext>
            </p:extLst>
          </p:nvPr>
        </p:nvGraphicFramePr>
        <p:xfrm>
          <a:off x="1295400" y="2529840"/>
          <a:ext cx="9906000" cy="227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Taiwan MODA’s consultation on draft amendment of “Table of Radio Frequency Allocations of the Republic of China (Taiwan)”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18-23/0056r3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Taiwan MODA’s consultation on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draft amendment of “Radio Frequency Supply Plan” 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18-23/0057r3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pc="-5" dirty="0" smtClean="0">
                          <a:cs typeface="Arial"/>
                        </a:rPr>
                        <a:t>China MIIT’s consultation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“Technical requirements and test methods for new type approval of wireless LAN equipment adopting IEEE 802.11be technical standards” “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18-23/0066r6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UAE TDRA’s consultation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“TDRA Regulations– Ultra Wide Band and Short Range Devices”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18-23/0067r9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wireless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</a:t>
            </a:r>
            <a:r>
              <a:rPr lang="en-US" altLang="en-US" sz="2200" dirty="0" smtClean="0"/>
              <a:t>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Update from ETSI BRAN on 15 June 2023 (</a:t>
            </a:r>
            <a:r>
              <a:rPr lang="en-US" altLang="en-US" sz="2200" dirty="0">
                <a:hlinkClick r:id="rId3"/>
              </a:rPr>
              <a:t>18-23/0068r0</a:t>
            </a:r>
            <a:r>
              <a:rPr lang="en-US" altLang="en-US" sz="2200" dirty="0"/>
              <a:t>) and 22 June </a:t>
            </a:r>
            <a:r>
              <a:rPr lang="en-US" altLang="en-US" sz="2200" dirty="0" smtClean="0"/>
              <a:t>2023.</a:t>
            </a:r>
            <a:endParaRPr lang="en-US" altLang="en-US" sz="220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800" u="sng" dirty="0">
                <a:hlinkClick r:id="rId3"/>
              </a:rPr>
              <a:t>Call for comments on the draft ministerial ordinance for partial revision of the Ordinance for Radio </a:t>
            </a:r>
            <a:r>
              <a:rPr lang="en-GB" sz="1800" u="sng" dirty="0" smtClean="0">
                <a:hlinkClick r:id="rId3"/>
              </a:rPr>
              <a:t>Equipment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u="sng" dirty="0">
                <a:cs typeface="Arial"/>
                <a:hlinkClick r:id="rId4"/>
              </a:rPr>
              <a:t>Public Consultation on the Draft RSPG Opinion “The development of 6G and possible implications for spectrum needs and guidance on the rollout of future wireless broadband networks</a:t>
            </a:r>
            <a:r>
              <a:rPr lang="en-US" sz="1800" u="sng" dirty="0" smtClean="0">
                <a:cs typeface="Arial"/>
                <a:hlinkClick r:id="rId4"/>
              </a:rPr>
              <a:t>”</a:t>
            </a:r>
            <a:endParaRPr lang="en-US" sz="18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5"/>
              </a:rPr>
              <a:t>Consultation:  Hybrid sharing: enabling both licensed mobile and Wi-Fi users to access the upper 6 GHz </a:t>
            </a:r>
            <a:r>
              <a:rPr lang="en-US" sz="1800" u="sng" dirty="0" smtClean="0">
                <a:cs typeface="Arial"/>
                <a:hlinkClick r:id="rId5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APG23-6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ETSI ISG THZ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Update on UWB regulation in Europe (</a:t>
            </a:r>
            <a:r>
              <a:rPr lang="en-US" altLang="en-US" sz="1800" dirty="0" smtClean="0">
                <a:cs typeface="Arial" panose="020B0604020202020204" pitchFamily="34" charset="0"/>
                <a:hlinkClick r:id="rId6"/>
              </a:rPr>
              <a:t>18-23/0071</a:t>
            </a:r>
            <a:r>
              <a:rPr lang="en-US" altLang="en-US" sz="1800" dirty="0" smtClean="0">
                <a:cs typeface="Arial" panose="020B0604020202020204" pitchFamily="34" charset="0"/>
              </a:rPr>
              <a:t>)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 Spectrum </a:t>
            </a:r>
            <a:r>
              <a:rPr lang="en-US" altLang="en-US" sz="1800" dirty="0">
                <a:cs typeface="Arial" panose="020B0604020202020204" pitchFamily="34" charset="0"/>
              </a:rPr>
              <a:t>Sensibilities: 2030 and </a:t>
            </a:r>
            <a:r>
              <a:rPr lang="en-US" altLang="en-US" sz="1800" dirty="0" smtClean="0">
                <a:cs typeface="Arial" panose="020B0604020202020204" pitchFamily="34" charset="0"/>
              </a:rPr>
              <a:t>Beyond 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Author:  Rich Kennedy (Bluetooth SIG)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Abstract:  The global RF spectrum maps represent decades of adding licensees and unlicensed/license-exempt spectrum based on available spaces, not optimization of the applications being supported. This had led to a very complicated, and in some cases unworkable situations for new technologies.  The only real solution for the next 100 years is a full study of how best to remap spectrum based on today's understanding of spectrum needs, application optimization, and continued technology advances.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Document:  </a:t>
            </a:r>
            <a:r>
              <a:rPr lang="en-US" altLang="en-US" sz="1800" dirty="0" smtClean="0">
                <a:cs typeface="Arial" panose="020B0604020202020204" pitchFamily="34" charset="0"/>
                <a:hlinkClick r:id="rId3"/>
              </a:rPr>
              <a:t>18-23/0070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69305</TotalTime>
  <Words>570</Words>
  <Application>Microsoft Office PowerPoint</Application>
  <PresentationFormat>Widescreen</PresentationFormat>
  <Paragraphs>95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July plenary Chair’s Opening Report </vt:lpstr>
      <vt:lpstr>RR-TAG at a glance</vt:lpstr>
      <vt:lpstr>Progress since the 2023 May wireless interim (1)</vt:lpstr>
      <vt:lpstr>Progress since the 2023 May wireless interim (2)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18-23/0062r1</dc:title>
  <dc:creator>Edward Au</dc:creator>
  <cp:keywords>Chair's opening report</cp:keywords>
  <cp:lastModifiedBy>Edward Au</cp:lastModifiedBy>
  <cp:revision>4961</cp:revision>
  <cp:lastPrinted>1601-01-01T00:00:00Z</cp:lastPrinted>
  <dcterms:created xsi:type="dcterms:W3CDTF">2016-03-03T14:54:45Z</dcterms:created>
  <dcterms:modified xsi:type="dcterms:W3CDTF">2023-07-06T13:43:32Z</dcterms:modified>
  <cp:category>2023 July plenary</cp:category>
</cp:coreProperties>
</file>