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899" r:id="rId4"/>
    <p:sldId id="900" r:id="rId5"/>
    <p:sldId id="902" r:id="rId6"/>
    <p:sldId id="90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70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802.18-23/0062r0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2023 July plenary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23 May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124512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wireless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</a:t>
            </a:r>
            <a:r>
              <a:rPr lang="en-US" altLang="en-US" sz="2200" dirty="0" smtClean="0"/>
              <a:t>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Update from ETSI BRAN on 15 June 2023 (</a:t>
            </a:r>
            <a:r>
              <a:rPr lang="en-US" altLang="en-US" sz="2200" dirty="0">
                <a:hlinkClick r:id="rId3"/>
              </a:rPr>
              <a:t>18-23/0068r0</a:t>
            </a:r>
            <a:r>
              <a:rPr lang="en-US" altLang="en-US" sz="2200" dirty="0"/>
              <a:t>) and 22 June </a:t>
            </a:r>
            <a:r>
              <a:rPr lang="en-US" altLang="en-US" sz="2200" dirty="0" smtClean="0"/>
              <a:t>2023.</a:t>
            </a:r>
            <a:endParaRPr lang="en-US" altLang="en-US" sz="220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</a:t>
            </a:r>
            <a:r>
              <a:rPr lang="en-GB" sz="1800" u="sng" dirty="0" smtClean="0">
                <a:hlinkClick r:id="rId3"/>
              </a:rPr>
              <a:t>Equipment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</a:t>
            </a:r>
            <a:r>
              <a:rPr lang="en-US" sz="1800" u="sng" dirty="0" smtClean="0">
                <a:cs typeface="Arial"/>
                <a:hlinkClick r:id="rId4"/>
              </a:rPr>
              <a:t>”</a:t>
            </a:r>
            <a:endParaRPr lang="en-US" sz="18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APG23-6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ETSI ISG THZ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</a:t>
            </a:r>
            <a:r>
              <a:rPr lang="en-US" altLang="en-US" sz="1800" smtClean="0">
                <a:cs typeface="Arial" panose="020B0604020202020204" pitchFamily="34" charset="0"/>
              </a:rPr>
              <a:t>(Bluetooth SIG)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69303</TotalTime>
  <Words>536</Words>
  <Application>Microsoft Office PowerPoint</Application>
  <PresentationFormat>Widescreen</PresentationFormat>
  <Paragraphs>94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2023 July plenary Chair’s Opening Report </vt:lpstr>
      <vt:lpstr>RR-TAG at a glance</vt:lpstr>
      <vt:lpstr>Progress since the 2023 May wireless interim (1)</vt:lpstr>
      <vt:lpstr>Progress since the 2023 May wireless interim (2)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18-23/0062r0</dc:title>
  <dc:creator>Edward Au</dc:creator>
  <cp:keywords>Chair's opening report</cp:keywords>
  <cp:lastModifiedBy>Edward Au</cp:lastModifiedBy>
  <cp:revision>4958</cp:revision>
  <cp:lastPrinted>1601-01-01T00:00:00Z</cp:lastPrinted>
  <dcterms:created xsi:type="dcterms:W3CDTF">2016-03-03T14:54:45Z</dcterms:created>
  <dcterms:modified xsi:type="dcterms:W3CDTF">2023-07-05T06:41:19Z</dcterms:modified>
  <cp:category>2023 July plenary</cp:category>
</cp:coreProperties>
</file>