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2"/>
  </p:notesMasterIdLst>
  <p:handoutMasterIdLst>
    <p:handoutMasterId r:id="rId43"/>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26" r:id="rId25"/>
    <p:sldId id="1027" r:id="rId26"/>
    <p:sldId id="1029" r:id="rId27"/>
    <p:sldId id="972" r:id="rId28"/>
    <p:sldId id="864" r:id="rId29"/>
    <p:sldId id="973" r:id="rId30"/>
    <p:sldId id="981" r:id="rId31"/>
    <p:sldId id="982" r:id="rId32"/>
    <p:sldId id="1024" r:id="rId33"/>
    <p:sldId id="1025" r:id="rId34"/>
    <p:sldId id="978" r:id="rId35"/>
    <p:sldId id="900" r:id="rId36"/>
    <p:sldId id="1033" r:id="rId37"/>
    <p:sldId id="1034" r:id="rId38"/>
    <p:sldId id="1035" r:id="rId39"/>
    <p:sldId id="887" r:id="rId40"/>
    <p:sldId id="888"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004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802.18-23/0061r0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5&amp;is_year=2023"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51"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791634008"/>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TBD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TBD</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18-23/0060r0.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23 May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a:t>
            </a:r>
            <a:r>
              <a:rPr lang="en-US" altLang="en-US" sz="1600" dirty="0"/>
              <a:t>nearly 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May IEEE 802 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18-23/0060r0.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smtClean="0"/>
              <a:t>May interim:</a:t>
            </a:r>
            <a:r>
              <a:rPr lang="en-US" sz="1800" smtClean="0"/>
              <a:t>  </a:t>
            </a:r>
            <a:r>
              <a:rPr lang="en-US" sz="1800" dirty="0" smtClean="0"/>
              <a:t>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Introduction about APT</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Edward Au (Huawei)</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18-23/0055</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a:t>
            </a:r>
            <a:r>
              <a:rPr lang="en-US" sz="1600" b="0"/>
              <a:t>:  </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69277</TotalTime>
  <Words>2016</Words>
  <Application>Microsoft Office PowerPoint</Application>
  <PresentationFormat>Widescreen</PresentationFormat>
  <Paragraphs>459</Paragraphs>
  <Slides>40</Slides>
  <Notes>23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9"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General discussion items (1)</vt:lpstr>
      <vt:lpstr>General discussion items (2)</vt:lpstr>
      <vt:lpstr>PowerPoint Presentation</vt:lpstr>
      <vt:lpstr>PowerPoint Presentation</vt:lpstr>
      <vt:lpstr>Recess until Thursday AM1, 13 July 2023</vt:lpstr>
      <vt:lpstr>PowerPoint Presentation</vt:lpstr>
      <vt:lpstr>PowerPoint Presentation</vt:lpstr>
      <vt:lpstr>Review and approve the 802.18 closing agenda</vt:lpstr>
      <vt:lpstr>PowerPoint Presentation</vt:lpstr>
      <vt:lpstr>Enrichment activities</vt:lpstr>
      <vt:lpstr>PowerPoint Presentation</vt:lpstr>
      <vt:lpstr>Future RR-TAG meetings</vt:lpstr>
      <vt:lpstr>Administrative motion on the weekly teleconference calls</vt:lpstr>
      <vt:lpstr>Type of participation for the 2023 September wireless interim</vt:lpstr>
      <vt:lpstr>Type of participation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18-23/0061r0</dc:title>
  <dc:creator>Edward Au</dc:creator>
  <cp:keywords>2023 July RR-TAG Supplementary Materials</cp:keywords>
  <cp:lastModifiedBy>Edward Au</cp:lastModifiedBy>
  <cp:revision>4888</cp:revision>
  <cp:lastPrinted>1601-01-01T00:00:00Z</cp:lastPrinted>
  <dcterms:created xsi:type="dcterms:W3CDTF">2016-03-03T14:54:45Z</dcterms:created>
  <dcterms:modified xsi:type="dcterms:W3CDTF">2023-06-06T11:11:52Z</dcterms:modified>
  <cp:category>IEEE 802.18 RR-TAG </cp:category>
</cp:coreProperties>
</file>