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10" r:id="rId13"/>
    <p:sldId id="911" r:id="rId14"/>
    <p:sldId id="912" r:id="rId15"/>
    <p:sldId id="913" r:id="rId16"/>
    <p:sldId id="882" r:id="rId17"/>
    <p:sldId id="901" r:id="rId18"/>
    <p:sldId id="898" r:id="rId19"/>
    <p:sldId id="909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9" autoAdjust="0"/>
    <p:restoredTop sz="95405" autoAdjust="0"/>
  </p:normalViewPr>
  <p:slideViewPr>
    <p:cSldViewPr>
      <p:cViewPr varScale="1">
        <p:scale>
          <a:sx n="82" d="100"/>
          <a:sy n="82" d="100"/>
        </p:scale>
        <p:origin x="994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925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6648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1763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2955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905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465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802.18-23/0058r3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53-00-0000-weekly-teleconference-minutes-4-may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ocuments?is_dcn=52&amp;is_group=0000&amp;is_year=2023" TargetMode="External"/><Relationship Id="rId3" Type="http://schemas.openxmlformats.org/officeDocument/2006/relationships/hyperlink" Target="https://mentor.ieee.org/802.18/dcn/22/18-22-0035-75-0000-status-of-ongoing-consultations-and-tag-documents-for-approval.docx" TargetMode="External"/><Relationship Id="rId7" Type="http://schemas.openxmlformats.org/officeDocument/2006/relationships/hyperlink" Target="https://join.gov.tw/policies/detail/90281604-5f51-4591-bbf6-4885842fb2b4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join.gov.tw/policies/detail/bde426d7-55e2-4cd3-8873-4692fe04f607" TargetMode="External"/><Relationship Id="rId11" Type="http://schemas.openxmlformats.org/officeDocument/2006/relationships/image" Target="../media/image1.png"/><Relationship Id="rId5" Type="http://schemas.openxmlformats.org/officeDocument/2006/relationships/hyperlink" Target="https://www.mic.gov.vn/pages/duthaovanban/danhsachduthaovanban.aspx" TargetMode="External"/><Relationship Id="rId10" Type="http://schemas.openxmlformats.org/officeDocument/2006/relationships/hyperlink" Target="https://mentor.ieee.org/802.18/documents?is_dcn=59&amp;is_group=0000&amp;is_year=2023" TargetMode="External"/><Relationship Id="rId4" Type="http://schemas.openxmlformats.org/officeDocument/2006/relationships/hyperlink" Target="https://www.miit.gov.cn/gzcy/yjzj/art/2023/art_89f8a31e375d480bbb23c5641e382f84.html" TargetMode="External"/><Relationship Id="rId9" Type="http://schemas.openxmlformats.org/officeDocument/2006/relationships/hyperlink" Target="https://www.miit.gov.cn/gzcy/yjzj/art/2023/art_9797db85cde64ffd9c4531f2d1d097f5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.gov.tw/policies/detail/90281604-5f51-4591-bbf6-4885842fb2b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3/18-23-0056-01-0000-proposed-response-to-moda-s-consultation-on-the-draft-amendment-of-table-of-radio-frequency-allocations-of-the-republic-of-china-taiwan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.gov.tw/policies/detail/bde426d7-55e2-4cd3-8873-4692fe04f607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3/18-23-0057-01-0000-proposed-response-to-moda-s-consultation-on-the-draft-amendment-of-radio-frequency-supply-plan.docx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06/june-2023-open-commission-meetin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federalregister.gov/documents/2023/05/22/2023-10166/unlicensed-white-space-device-operations-in-the-television-bands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c50eaa77-9484-4a50-9d20-378149a0ecb6/summary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bookings.travelclick.com/17417?groupID=3561866#/guestsandroom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 June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821204"/>
              </p:ext>
            </p:extLst>
          </p:nvPr>
        </p:nvGraphicFramePr>
        <p:xfrm>
          <a:off x="3048000" y="4191000"/>
          <a:ext cx="8305801" cy="18728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Amelia </a:t>
                      </a:r>
                      <a:r>
                        <a:rPr lang="en-US" sz="1400" dirty="0" err="1" smtClean="0"/>
                        <a:t>Andersdotter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amelia.ieee@andersdotter.cc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 Stuart Kerry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 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4 May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18-23/0053r0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Andy Scott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>
                <a:cs typeface="Arial"/>
              </a:rPr>
              <a:t>Approved with unanimous consent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18-22/0035r75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Pending </a:t>
            </a:r>
            <a:r>
              <a:rPr lang="en-US" sz="1800" spc="-5" dirty="0">
                <a:cs typeface="Arial"/>
              </a:rPr>
              <a:t>for interested members to prepare response in the order of </a:t>
            </a:r>
            <a:r>
              <a:rPr lang="en-US" sz="1800" u="sng" spc="-5" dirty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>
                <a:cs typeface="Arial"/>
              </a:rPr>
              <a:t>: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1 June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China MIIT:  </a:t>
            </a:r>
            <a:r>
              <a:rPr lang="en-US" sz="1400" dirty="0" smtClean="0">
                <a:solidFill>
                  <a:srgbClr val="FF0000"/>
                </a:solidFill>
                <a:hlinkClick r:id="rId4"/>
              </a:rPr>
              <a:t>Capability tests for WLAN equipment that support IPv6 protocol</a:t>
            </a:r>
            <a:endParaRPr lang="en-US" sz="1400" spc="-5" dirty="0" smtClean="0">
              <a:solidFill>
                <a:srgbClr val="FF0000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Vietnam MIC:  </a:t>
            </a:r>
            <a:r>
              <a:rPr lang="en-GB" sz="1400" dirty="0">
                <a:solidFill>
                  <a:srgbClr val="FF0000"/>
                </a:solidFill>
                <a:hlinkClick r:id="rId5"/>
              </a:rPr>
              <a:t>Draft National Standard on Artificial Intelligence and Big Data</a:t>
            </a:r>
            <a:endParaRPr lang="en-US" sz="1400" dirty="0">
              <a:solidFill>
                <a:srgbClr val="FF0000"/>
              </a:solidFill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8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Taiwan MODA:  </a:t>
            </a:r>
            <a:r>
              <a:rPr lang="en-GB" sz="1400" u="sng" dirty="0">
                <a:hlinkClick r:id="rId6"/>
              </a:rPr>
              <a:t>Draft amendment of “Radio Frequency Supply Plan</a:t>
            </a:r>
            <a:r>
              <a:rPr lang="en-GB" sz="1400" u="sng" dirty="0" smtClean="0">
                <a:hlinkClick r:id="rId6"/>
              </a:rPr>
              <a:t>”</a:t>
            </a:r>
            <a:endParaRPr lang="en-GB" sz="1400" u="sng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 smtClean="0"/>
              <a:t>Taiwan MODA:  </a:t>
            </a:r>
            <a:r>
              <a:rPr lang="en-GB" sz="1400" u="sng" dirty="0">
                <a:hlinkClick r:id="rId7"/>
              </a:rPr>
              <a:t>Draft amendment of “Table of Radio Frequency Allocations of the Republic of China (Taiwan</a:t>
            </a:r>
            <a:r>
              <a:rPr lang="en-GB" sz="1400" u="sng" dirty="0" smtClean="0">
                <a:hlinkClick r:id="rId7"/>
              </a:rPr>
              <a:t>)”</a:t>
            </a:r>
            <a:endParaRPr lang="en-GB" sz="1400" u="sng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 smtClean="0"/>
              <a:t>NOTE:  See </a:t>
            </a:r>
            <a:r>
              <a:rPr lang="en-GB" sz="1400" dirty="0" smtClean="0">
                <a:hlinkClick r:id="rId8"/>
              </a:rPr>
              <a:t>18-23/0052</a:t>
            </a:r>
            <a:r>
              <a:rPr lang="en-GB" sz="1400" dirty="0" smtClean="0"/>
              <a:t> for the unofficial translation of these two consultations</a:t>
            </a:r>
            <a:endParaRPr lang="en-US" sz="1400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15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China MIIT:  </a:t>
            </a:r>
            <a:r>
              <a:rPr lang="en-GB" sz="1400" u="sng" dirty="0">
                <a:hlinkClick r:id="rId9"/>
              </a:rPr>
              <a:t>Technical requirements and test methods for new type approval of wireless LAN equipment adopting IEEE 802.11be technical standards</a:t>
            </a: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/>
              <a:t>NOTE:  See </a:t>
            </a:r>
            <a:r>
              <a:rPr lang="en-GB" sz="1400" dirty="0" smtClean="0">
                <a:hlinkClick r:id="rId10"/>
              </a:rPr>
              <a:t>18-23/0059</a:t>
            </a:r>
            <a:r>
              <a:rPr lang="en-GB" sz="1400" dirty="0" smtClean="0"/>
              <a:t> </a:t>
            </a:r>
            <a:r>
              <a:rPr lang="en-GB" sz="1400" dirty="0"/>
              <a:t>for the unofficial translation of </a:t>
            </a:r>
            <a:r>
              <a:rPr lang="en-GB" sz="1400" dirty="0" smtClean="0"/>
              <a:t>the consultation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Taiwan MODA’s consultation on lower 6 GHz band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Draft amendment of “</a:t>
            </a:r>
            <a:r>
              <a:rPr lang="en-US" sz="1800" dirty="0"/>
              <a:t>Table of Radio Frequency Allocations of the Republic of China (Taiwan)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” 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24 April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26 June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8 June 2023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join.gov.tw/policies/detail/90281604-5f51-4591-bbf6-4885842fb2b4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18-23/0056r1</a:t>
            </a:r>
            <a:endParaRPr lang="en-US" sz="16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23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18-23/0056r1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Taiwan Ministry of Digital Affairs (MODA)’s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on the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d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raft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amendment of “</a:t>
            </a:r>
            <a:r>
              <a:rPr lang="en-US" sz="1800" dirty="0"/>
              <a:t>Table of Radio Frequency Allocations of the Republic of China (Taiwan)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”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Taiwan MODA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 None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  20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  18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</a:t>
            </a:r>
            <a:r>
              <a:rPr lang="en-US" sz="1600" spc="-5" dirty="0" smtClean="0">
                <a:latin typeface="+mj-lt"/>
                <a:cs typeface="Arial"/>
              </a:rPr>
              <a:t>Approved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r>
              <a:rPr lang="en-US" sz="1600" spc="-5" dirty="0" smtClean="0">
                <a:latin typeface="+mj-lt"/>
                <a:cs typeface="Arial"/>
              </a:rPr>
              <a:t>(12 </a:t>
            </a:r>
            <a:r>
              <a:rPr lang="en-US" sz="1600" spc="-5" dirty="0" smtClean="0">
                <a:latin typeface="+mj-lt"/>
                <a:cs typeface="Arial"/>
              </a:rPr>
              <a:t>Yes;  0 No;  2 </a:t>
            </a:r>
            <a:r>
              <a:rPr lang="en-US" sz="1600" spc="-5" dirty="0" smtClean="0">
                <a:latin typeface="+mj-lt"/>
                <a:cs typeface="Arial"/>
              </a:rPr>
              <a:t>Abstain)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Taiwan MODA’s consultation on lower 6 GHz band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65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Draft amendment of “Radio Frequency Supply Plan” 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24 April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26 June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8 June 2023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join.gov.tw/policies/detail/bde426d7-55e2-4cd3-8873-4692fe04f607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Proposed response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18-23/0057r1</a:t>
            </a:r>
            <a:endParaRPr lang="en-US" sz="16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Taiwan MODA’s consultation on upper 6 GHz band (1)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05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#4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18-23/0057r1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Taiwan Ministry of Digital Affairs (MODA)’s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on the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d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raft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amendment of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“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Radio Frequency Supply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Plan”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Taiwan MODA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 None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  21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  19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</a:t>
            </a:r>
            <a:r>
              <a:rPr lang="en-US" sz="1600" spc="-5" dirty="0" smtClean="0">
                <a:latin typeface="+mj-lt"/>
                <a:cs typeface="Arial"/>
              </a:rPr>
              <a:t>Approved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r>
              <a:rPr lang="en-US" sz="1600" spc="-5" dirty="0" smtClean="0">
                <a:latin typeface="+mj-lt"/>
                <a:cs typeface="Arial"/>
              </a:rPr>
              <a:t>(13 </a:t>
            </a:r>
            <a:r>
              <a:rPr lang="en-US" sz="1600" spc="-5" dirty="0" smtClean="0">
                <a:latin typeface="+mj-lt"/>
                <a:cs typeface="Arial"/>
              </a:rPr>
              <a:t>Yes;  </a:t>
            </a:r>
            <a:r>
              <a:rPr lang="en-US" sz="1600" spc="-5" dirty="0" smtClean="0">
                <a:latin typeface="+mj-lt"/>
                <a:cs typeface="Arial"/>
              </a:rPr>
              <a:t>0 </a:t>
            </a:r>
            <a:r>
              <a:rPr lang="en-US" sz="1600" spc="-5" dirty="0" smtClean="0">
                <a:latin typeface="+mj-lt"/>
                <a:cs typeface="Arial"/>
              </a:rPr>
              <a:t>No;  </a:t>
            </a:r>
            <a:r>
              <a:rPr lang="en-US" sz="1600" spc="-5" dirty="0" smtClean="0">
                <a:latin typeface="+mj-lt"/>
                <a:cs typeface="Arial"/>
              </a:rPr>
              <a:t>3 Abstain)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Taiwan MODA’s consultation on upper 6 GHz band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63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EU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ENAP on </a:t>
            </a:r>
            <a:r>
              <a:rPr lang="en-US" sz="1600" dirty="0" smtClean="0"/>
              <a:t>EN 303 </a:t>
            </a:r>
            <a:r>
              <a:rPr lang="en-US" sz="1600" dirty="0"/>
              <a:t>687 (6 GHz WAS/RLAN) started </a:t>
            </a:r>
            <a:r>
              <a:rPr lang="en-US" sz="1600" dirty="0" smtClean="0"/>
              <a:t>29 March 2023 </a:t>
            </a:r>
            <a:r>
              <a:rPr lang="en-US" sz="1600" dirty="0"/>
              <a:t>and will end </a:t>
            </a:r>
            <a:r>
              <a:rPr lang="en-US" sz="1600" dirty="0" smtClean="0"/>
              <a:t>27 June 2023.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June 2023 Open Commission Meeting</a:t>
            </a:r>
            <a:r>
              <a:rPr lang="en-US" sz="1600" dirty="0" smtClean="0">
                <a:solidFill>
                  <a:schemeClr val="tx1"/>
                </a:solidFill>
              </a:rPr>
              <a:t> is scheduled at 10:30am ET on 8 June 2023.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22 May 2023, </a:t>
            </a:r>
            <a:r>
              <a:rPr lang="en-US" sz="1600" dirty="0"/>
              <a:t>the </a:t>
            </a:r>
            <a:r>
              <a:rPr lang="en-US" sz="1600" dirty="0" smtClean="0">
                <a:hlinkClick r:id="rId4"/>
              </a:rPr>
              <a:t>final rule</a:t>
            </a:r>
            <a:r>
              <a:rPr lang="en-US" sz="1600" dirty="0" smtClean="0"/>
              <a:t>, which </a:t>
            </a:r>
            <a:r>
              <a:rPr lang="en-US" sz="1600" dirty="0"/>
              <a:t>upholds the </a:t>
            </a:r>
            <a:r>
              <a:rPr lang="en-US" sz="1600" dirty="0" smtClean="0"/>
              <a:t>Commission’s </a:t>
            </a:r>
            <a:r>
              <a:rPr lang="en-US" sz="1600" dirty="0"/>
              <a:t>decisions allowing mobile devices to operate at 16 watts EIRP and permitting narrowband white space devices to operate in all areas rather than limiting them to “less congested” </a:t>
            </a:r>
            <a:r>
              <a:rPr lang="en-US" sz="1600" dirty="0" smtClean="0"/>
              <a:t>areas was </a:t>
            </a:r>
            <a:r>
              <a:rPr lang="en-US" sz="1600" dirty="0"/>
              <a:t>uploaded to the Federal Register</a:t>
            </a:r>
            <a:r>
              <a:rPr lang="en-US" sz="1600" dirty="0" smtClean="0"/>
              <a:t>. 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schedule in the next </a:t>
            </a:r>
            <a:r>
              <a:rPr lang="en-US" sz="2800" dirty="0" smtClean="0">
                <a:solidFill>
                  <a:srgbClr val="0070C0"/>
                </a:solidFill>
              </a:rPr>
              <a:t>8 </a:t>
            </a:r>
            <a:r>
              <a:rPr lang="en-US" sz="2800" dirty="0">
                <a:solidFill>
                  <a:srgbClr val="0070C0"/>
                </a:solidFill>
              </a:rPr>
              <a:t>days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955093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dirty="0">
                          <a:solidFill>
                            <a:schemeClr val="tx1"/>
                          </a:solidFill>
                        </a:rPr>
                        <a:t>ISUS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 ad-hoc 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[CANCELLED]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Friday, 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2 June 2023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8 June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9 June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July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19 April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err="1"/>
              <a:t>Estrel</a:t>
            </a:r>
            <a:r>
              <a:rPr lang="es-ES" sz="1800" dirty="0"/>
              <a:t> </a:t>
            </a:r>
            <a:r>
              <a:rPr lang="es-ES" sz="1800" dirty="0" err="1" smtClean="0"/>
              <a:t>Berlin</a:t>
            </a:r>
            <a:r>
              <a:rPr lang="es-ES" sz="1800" dirty="0" smtClean="0"/>
              <a:t>, </a:t>
            </a:r>
            <a:r>
              <a:rPr lang="es-ES" sz="1800" dirty="0" err="1" smtClean="0"/>
              <a:t>Berlin</a:t>
            </a:r>
            <a:r>
              <a:rPr lang="es-ES" sz="1800" dirty="0" smtClean="0"/>
              <a:t>, </a:t>
            </a:r>
            <a:r>
              <a:rPr lang="es-ES" sz="1800" dirty="0" err="1" smtClean="0"/>
              <a:t>Germany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on </a:t>
            </a:r>
            <a:r>
              <a:rPr lang="en-US" sz="1800" spc="-5" dirty="0" smtClean="0">
                <a:cs typeface="Arial"/>
              </a:rPr>
              <a:t>19 April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deadline is 30 May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01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Amelia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23 May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50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6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</a:t>
            </a:r>
            <a:r>
              <a:rPr lang="en-US" altLang="en-US" sz="160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9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21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19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802 </a:t>
            </a:r>
            <a:r>
              <a:rPr lang="en-US" sz="1600" spc="-5" dirty="0" smtClean="0">
                <a:cs typeface="Arial"/>
              </a:rPr>
              <a:t>plenary from 9 to 14 July, 2023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r>
              <a:rPr lang="en-US" sz="1600" spc="-5" dirty="0" smtClean="0">
                <a:latin typeface="+mj-lt"/>
                <a:cs typeface="Arial"/>
              </a:rPr>
              <a:t>No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smtClean="0">
                <a:latin typeface="+mj-lt"/>
                <a:cs typeface="Arial"/>
              </a:rPr>
              <a:t>at </a:t>
            </a:r>
            <a:r>
              <a:rPr lang="en-US" sz="1600" spc="-5" smtClean="0">
                <a:latin typeface="+mj-lt"/>
                <a:cs typeface="Arial"/>
              </a:rPr>
              <a:t>15:56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Motions:  Taiwan MODA 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schedule in the next 8 days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and hotel reservation </a:t>
            </a:r>
            <a:r>
              <a:rPr lang="en-US" sz="1800" spc="-5" dirty="0" smtClean="0">
                <a:cs typeface="Arial"/>
              </a:rPr>
              <a:t>for 2023 July plenary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71954</TotalTime>
  <Words>2096</Words>
  <Application>Microsoft Office PowerPoint</Application>
  <PresentationFormat>Widescreen</PresentationFormat>
  <Paragraphs>390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Taiwan MODA’s consultation on lower 6 GHz band (1)</vt:lpstr>
      <vt:lpstr>Taiwan MODA’s consultation on lower 6 GHz band (2)</vt:lpstr>
      <vt:lpstr>Taiwan MODA’s consultation on upper 6 GHz band (1)</vt:lpstr>
      <vt:lpstr>Taiwan MODA’s consultation on upper 6 GHz band (2)</vt:lpstr>
      <vt:lpstr>General discussion items (1)</vt:lpstr>
      <vt:lpstr>General discussion items (2)</vt:lpstr>
      <vt:lpstr>Meeting schedule in the next 8 days</vt:lpstr>
      <vt:lpstr>Meeting and hotel reservation for the 2023 July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18-23/0058r3</dc:title>
  <dc:creator/>
  <cp:keywords>1 June 2023</cp:keywords>
  <cp:lastModifiedBy>Edward Au</cp:lastModifiedBy>
  <cp:revision>5374</cp:revision>
  <cp:lastPrinted>1601-01-01T00:00:00Z</cp:lastPrinted>
  <dcterms:created xsi:type="dcterms:W3CDTF">2016-03-03T14:54:45Z</dcterms:created>
  <dcterms:modified xsi:type="dcterms:W3CDTF">2023-06-01T20:13:14Z</dcterms:modified>
  <cp:category>IEEE 802.18 RR-TAG agenda</cp:category>
</cp:coreProperties>
</file>