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912" r:id="rId15"/>
    <p:sldId id="913" r:id="rId16"/>
    <p:sldId id="882" r:id="rId17"/>
    <p:sldId id="901" r:id="rId18"/>
    <p:sldId id="898" r:id="rId19"/>
    <p:sldId id="909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25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7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955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53-00-0000-weekly-teleconference-minutes-4-may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52&amp;is_group=0000&amp;is_year=2023" TargetMode="External"/><Relationship Id="rId3" Type="http://schemas.openxmlformats.org/officeDocument/2006/relationships/hyperlink" Target="https://mentor.ieee.org/802.18/dcn/22/18-22-0035-74-0000-status-of-ongoing-consultations-and-tag-documents-for-approval.docx" TargetMode="External"/><Relationship Id="rId7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join.gov.tw/policies/detail/bde426d7-55e2-4cd3-8873-4692fe04f607" TargetMode="External"/><Relationship Id="rId5" Type="http://schemas.openxmlformats.org/officeDocument/2006/relationships/hyperlink" Target="https://www.mic.gov.vn/pages/duthaovanban/danhsachduthaovanban.aspx" TargetMode="External"/><Relationship Id="rId4" Type="http://schemas.openxmlformats.org/officeDocument/2006/relationships/hyperlink" Target="https://www.miit.gov.cn/gzcy/yjzj/art/2023/art_89f8a31e375d480bbb23c5641e382f84.html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56-01-0000-proposed-response-to-moda-s-consultation-on-the-draft-amendment-of-table-of-radio-frequency-allocations-of-the-republic-of-china-taiwa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bde426d7-55e2-4cd3-8873-4692fe04f607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57-00-0000-proposed-response-to-moda-s-consultation-on-the-draft-amendment-of-radio-frequency-supply-plan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6/june-2023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ederalregister.gov/documents/2023/05/22/2023-10166/unlicensed-white-space-device-operations-in-the-television-band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4 May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18-23/0053r0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18-22/0035r74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1 June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China MIIT:  </a:t>
            </a:r>
            <a:r>
              <a:rPr lang="en-US" sz="1400" dirty="0" smtClean="0">
                <a:solidFill>
                  <a:srgbClr val="FF0000"/>
                </a:solidFill>
                <a:hlinkClick r:id="rId4"/>
              </a:rPr>
              <a:t>Capability tests for WLAN equipment that support IPv6 protocol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Vietnam MIC:  </a:t>
            </a:r>
            <a:r>
              <a:rPr lang="en-GB" sz="1400" dirty="0">
                <a:solidFill>
                  <a:srgbClr val="FF0000"/>
                </a:solidFill>
                <a:hlinkClick r:id="rId5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6"/>
              </a:rPr>
              <a:t>Draft amendment of “Radio Frequency Supply Plan</a:t>
            </a:r>
            <a:r>
              <a:rPr lang="en-GB" sz="1400" u="sng" dirty="0" smtClean="0">
                <a:hlinkClick r:id="rId6"/>
              </a:rPr>
              <a:t>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Taiwan MODA:  </a:t>
            </a:r>
            <a:r>
              <a:rPr lang="en-GB" sz="1400" u="sng" dirty="0">
                <a:hlinkClick r:id="rId7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7"/>
              </a:rPr>
              <a:t>)”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NOTE:  See </a:t>
            </a:r>
            <a:r>
              <a:rPr lang="en-GB" sz="1400" dirty="0" smtClean="0">
                <a:hlinkClick r:id="rId8"/>
              </a:rPr>
              <a:t>18-23/0052</a:t>
            </a:r>
            <a:r>
              <a:rPr lang="en-GB" sz="1400" dirty="0" smtClean="0"/>
              <a:t> for the unofficial translation of these two consultations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join.gov.tw/policies/detail/90281604-5f51-4591-bbf6-4885842fb2b4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18-23/0056r1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18-23/0056r1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“Radio Frequency Supply Plan”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join.gov.tw/policies/detail/bde426d7-55e2-4cd3-8873-4692fe04f607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18-23/0057r0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18-23/0057r0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Radio Frequency Supply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Plan”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June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8 June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22 May 2023, </a:t>
            </a:r>
            <a:r>
              <a:rPr lang="en-US" sz="1600" dirty="0"/>
              <a:t>the </a:t>
            </a:r>
            <a:r>
              <a:rPr lang="en-US" sz="1600" dirty="0" smtClean="0">
                <a:hlinkClick r:id="rId4"/>
              </a:rPr>
              <a:t>final rule</a:t>
            </a:r>
            <a:r>
              <a:rPr lang="en-US" sz="1600" dirty="0" smtClean="0"/>
              <a:t>, which </a:t>
            </a:r>
            <a:r>
              <a:rPr lang="en-US" sz="1600" dirty="0"/>
              <a:t>upholds the </a:t>
            </a:r>
            <a:r>
              <a:rPr lang="en-US" sz="1600" dirty="0" smtClean="0"/>
              <a:t>Commission’s </a:t>
            </a:r>
            <a:r>
              <a:rPr lang="en-US" sz="1600" dirty="0"/>
              <a:t>decisions allowing mobile devices to operate at 16 watts EIRP and permitting narrowband white space devices to operate in all areas rather than limiting them to “less congested” </a:t>
            </a:r>
            <a:r>
              <a:rPr lang="en-US" sz="1600" dirty="0" smtClean="0"/>
              <a:t>areas was </a:t>
            </a:r>
            <a:r>
              <a:rPr lang="en-US" sz="1600" dirty="0"/>
              <a:t>uploaded to the Federal Register</a:t>
            </a:r>
            <a:r>
              <a:rPr lang="en-US" sz="1600" dirty="0" smtClean="0"/>
              <a:t>.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832404"/>
              </p:ext>
            </p:extLst>
          </p:nvPr>
        </p:nvGraphicFramePr>
        <p:xfrm>
          <a:off x="914400" y="1705690"/>
          <a:ext cx="10287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8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9 May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Motions:  Taiwan MODA 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71889</TotalTime>
  <Words>1995</Words>
  <Application>Microsoft Office PowerPoint</Application>
  <PresentationFormat>Widescreen</PresentationFormat>
  <Paragraphs>385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Taiwan MODA’s consultation on lower 6 GHz band (1)</vt:lpstr>
      <vt:lpstr>Taiwan MODA’s consultation on lower 6 GHz band (2)</vt:lpstr>
      <vt:lpstr>Taiwan MODA’s consultation on upper 6 GHz band (1)</vt:lpstr>
      <vt:lpstr>Taiwan MODA’s consultation on upper 6 GHz band (2)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18-23/0058r1</dc:title>
  <dc:creator/>
  <cp:keywords>1 June 2023</cp:keywords>
  <cp:lastModifiedBy>Edward Au</cp:lastModifiedBy>
  <cp:revision>5361</cp:revision>
  <cp:lastPrinted>1601-01-01T00:00:00Z</cp:lastPrinted>
  <dcterms:created xsi:type="dcterms:W3CDTF">2016-03-03T14:54:45Z</dcterms:created>
  <dcterms:modified xsi:type="dcterms:W3CDTF">2023-05-31T20:45:10Z</dcterms:modified>
  <cp:category>IEEE 802.18 RR-TAG agenda</cp:category>
</cp:coreProperties>
</file>