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909"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5069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802.18-23/0051r0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50-00-0000-weekly-teleconference-minutes-20-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join.gov.tw/policies/detail/90281604-5f51-4591-bbf6-4885842fb2b4" TargetMode="External"/><Relationship Id="rId3" Type="http://schemas.openxmlformats.org/officeDocument/2006/relationships/hyperlink" Target="https://mentor.ieee.org/802.18/dcn/22/18-22-0035-70-0000-status-of-ongoing-consultations-and-tag-documents-for-approval.docx" TargetMode="External"/><Relationship Id="rId7" Type="http://schemas.openxmlformats.org/officeDocument/2006/relationships/hyperlink" Target="https://join.gov.tw/policies/detail/bde426d7-55e2-4cd3-8873-4692fe04f607"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mic.gov.vn/pages/duthaovanban/danhsachduthaovanban.aspx" TargetMode="External"/><Relationship Id="rId5" Type="http://schemas.openxmlformats.org/officeDocument/2006/relationships/hyperlink" Target="https://www.msit.go.kr/bbs/view.do?sCode=user&amp;mId=109&amp;mPid=103&amp;pageIndex=&amp;bbsSeqNo=84&amp;nttSeqNo=3179557&amp;searchOpt=ALL&amp;searchTxt=" TargetMode="External"/><Relationship Id="rId4" Type="http://schemas.openxmlformats.org/officeDocument/2006/relationships/hyperlink" Target="https://digital-strategy.ec.europa.eu/en/consultations/future-electronic-communications-sector-and-its-infrastructure"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OC-392978A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nbtc.go.th/News/Information/60080.aspx?lang=th-th"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ings.travelclick.com/17417?groupID=3561866#/guestsandroom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4 May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20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18-23/0050r0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18-22/0035r70</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4 May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a:solidFill>
                  <a:srgbClr val="FF0000"/>
                </a:solidFill>
                <a:hlinkClick r:id="rId4"/>
              </a:rPr>
              <a:t>The future of the electronic communications sector and its infrastructure</a:t>
            </a:r>
            <a:endParaRPr lang="en-US" sz="1400" dirty="0">
              <a:solidFill>
                <a:srgbClr val="FF0000"/>
              </a:solidFill>
            </a:endParaRP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Korea MSIT: </a:t>
            </a:r>
            <a:r>
              <a:rPr lang="en-GB" sz="1400" u="sng" dirty="0" smtClean="0">
                <a:solidFill>
                  <a:srgbClr val="FF0000"/>
                </a:solidFill>
                <a:hlinkClick r:id="rId5"/>
              </a:rPr>
              <a:t>Administrative </a:t>
            </a:r>
            <a:r>
              <a:rPr lang="en-GB" sz="1400" u="sng" dirty="0">
                <a:solidFill>
                  <a:srgbClr val="FF0000"/>
                </a:solidFill>
                <a:hlinkClick r:id="rId5"/>
              </a:rPr>
              <a:t>notice of partial revision (proposal) of “Wireless devices for radio stations that can be established without reporting</a:t>
            </a:r>
            <a:r>
              <a:rPr lang="en-GB" sz="1400" u="sng" dirty="0" smtClean="0">
                <a:solidFill>
                  <a:srgbClr val="FF0000"/>
                </a:solidFill>
                <a:hlinkClick r:id="rId5"/>
              </a:rPr>
              <a:t>”</a:t>
            </a:r>
            <a:endParaRPr lang="en-GB" sz="1400" u="sng" dirty="0" smtClean="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 June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Vietnam </a:t>
            </a:r>
            <a:r>
              <a:rPr lang="en-US" sz="1400" spc="-5" dirty="0" smtClean="0">
                <a:solidFill>
                  <a:schemeClr val="tx1"/>
                </a:solidFill>
                <a:cs typeface="Arial"/>
              </a:rPr>
              <a:t>MIC:  </a:t>
            </a:r>
            <a:r>
              <a:rPr lang="en-GB" sz="1400" dirty="0">
                <a:hlinkClick r:id="rId6"/>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8 </a:t>
            </a:r>
            <a:r>
              <a:rPr lang="en-US" sz="1600" spc="-5" dirty="0">
                <a:solidFill>
                  <a:schemeClr val="tx1"/>
                </a:solidFill>
                <a:cs typeface="Arial"/>
              </a:rPr>
              <a:t>June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Taiwan MODA:  </a:t>
            </a:r>
            <a:r>
              <a:rPr lang="en-GB" sz="1400" u="sng" dirty="0">
                <a:hlinkClick r:id="rId7"/>
              </a:rPr>
              <a:t>Draft amendment of “Radio Frequency Supply Plan</a:t>
            </a:r>
            <a:r>
              <a:rPr lang="en-GB" sz="1400" u="sng" dirty="0" smtClean="0">
                <a:hlinkClick r:id="rId7"/>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Taiwan MODA:  </a:t>
            </a:r>
            <a:r>
              <a:rPr lang="en-GB" sz="1400" u="sng" dirty="0">
                <a:hlinkClick r:id="rId8"/>
              </a:rPr>
              <a:t>Draft amendment of “Table of Radio Frequency Allocations of the Republic of China (Taiwan)”</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May 2023 Open Commission Meeting</a:t>
            </a:r>
            <a:r>
              <a:rPr lang="en-US" sz="1600" dirty="0" smtClean="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smtClean="0">
                <a:solidFill>
                  <a:schemeClr val="tx1"/>
                </a:solidFill>
              </a:rPr>
              <a:t>A </a:t>
            </a:r>
            <a:r>
              <a:rPr lang="en-US" sz="1400" dirty="0" smtClean="0">
                <a:solidFill>
                  <a:schemeClr val="tx1"/>
                </a:solidFill>
                <a:hlinkClick r:id="rId4"/>
              </a:rPr>
              <a:t>NPRM</a:t>
            </a:r>
            <a:r>
              <a:rPr lang="en-US" sz="1400" dirty="0" smtClean="0">
                <a:solidFill>
                  <a:schemeClr val="tx1"/>
                </a:solidFill>
              </a:rPr>
              <a:t> “</a:t>
            </a:r>
            <a:r>
              <a:rPr lang="en-US" sz="1400" dirty="0"/>
              <a:t>Allowing Expanded Flexibility and Opportunities for Unlicensed Operations in the 60 GHz Band Report and Order, ET Docket No. </a:t>
            </a:r>
            <a:r>
              <a:rPr lang="en-US" sz="1400" dirty="0" smtClean="0"/>
              <a:t>21-264” is included as a tentative agenda item.</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issued a </a:t>
            </a:r>
            <a:r>
              <a:rPr lang="en-US" sz="1600" dirty="0" smtClean="0">
                <a:solidFill>
                  <a:schemeClr val="tx1"/>
                </a:solidFill>
                <a:hlinkClick r:id="rId3"/>
              </a:rPr>
              <a:t>press release</a:t>
            </a:r>
            <a:r>
              <a:rPr lang="en-US" sz="1600" dirty="0" smtClean="0">
                <a:solidFill>
                  <a:schemeClr val="tx1"/>
                </a:solidFill>
              </a:rPr>
              <a:t> about trials that </a:t>
            </a:r>
            <a:r>
              <a:rPr lang="en-US" sz="1600" dirty="0" smtClean="0"/>
              <a:t>support </a:t>
            </a:r>
            <a:r>
              <a:rPr lang="en-US" sz="1600" dirty="0"/>
              <a:t>connectivity with Wi-Fi 6E </a:t>
            </a:r>
            <a:r>
              <a:rPr lang="en-US" sz="1600" dirty="0" smtClean="0"/>
              <a:t>(which is based on IEEE 802.11 technologies) </a:t>
            </a:r>
            <a:r>
              <a:rPr lang="en-US" sz="1600" dirty="0"/>
              <a:t>to enhance medical services and education.</a:t>
            </a:r>
          </a:p>
          <a:p>
            <a:pPr marL="1030288" marR="117475" lvl="2" indent="-230188" algn="just">
              <a:buClrTx/>
              <a:buFont typeface="Times New Roman" pitchFamily="16" charset="0"/>
              <a:buChar char="•"/>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208816911"/>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5 May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11 May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smtClean="0"/>
                        <a:t>Friday, </a:t>
                      </a:r>
                      <a:r>
                        <a:rPr lang="en-US" sz="1500" strike="noStrike" baseline="0" dirty="0" smtClean="0"/>
                        <a:t>12 May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87301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19</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18</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15:58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 and 2023 July plenary</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71809</TotalTime>
  <Words>1782</Words>
  <Application>Microsoft Office PowerPoint</Application>
  <PresentationFormat>Widescreen</PresentationFormat>
  <Paragraphs>353</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Meeting and hotel reservation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18-23/0051r0</dc:title>
  <dc:creator/>
  <cp:keywords>4 May 2023</cp:keywords>
  <cp:lastModifiedBy>Edward Au</cp:lastModifiedBy>
  <cp:revision>5338</cp:revision>
  <cp:lastPrinted>1601-01-01T00:00:00Z</cp:lastPrinted>
  <dcterms:created xsi:type="dcterms:W3CDTF">2016-03-03T14:54:45Z</dcterms:created>
  <dcterms:modified xsi:type="dcterms:W3CDTF">2023-04-30T20:43:48Z</dcterms:modified>
  <cp:category>IEEE 802.18 RR-TAG agenda</cp:category>
</cp:coreProperties>
</file>