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877" r:id="rId12"/>
    <p:sldId id="882" r:id="rId13"/>
    <p:sldId id="901" r:id="rId14"/>
    <p:sldId id="898" r:id="rId15"/>
    <p:sldId id="905" r:id="rId16"/>
    <p:sldId id="909"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30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50690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449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48-00-0000-weekly-teleconference-minutes-13-april-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68-0000-status-of-ongoing-consultations-and-tag-documents-for-approval.docx" TargetMode="External"/><Relationship Id="rId7" Type="http://schemas.openxmlformats.org/officeDocument/2006/relationships/hyperlink" Target="https://www.msit.go.kr/bbs/view.do?sCode=user&amp;mId=109&amp;mPid=103&amp;pageIndex=&amp;bbsSeqNo=84&amp;nttSeqNo=3179557&amp;searchOpt=ALL&amp;searchTxt="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digital-strategy.ec.europa.eu/en/consultations/future-electronic-communications-sector-and-its-infrastructure" TargetMode="External"/><Relationship Id="rId5" Type="http://schemas.openxmlformats.org/officeDocument/2006/relationships/hyperlink" Target="https://ec.europa.eu/info/law/better-regulation/have-your-say/initiatives/13757-Virtual-worlds-metaverses-a-vision-for-openness-safety-and-respect_en" TargetMode="External"/><Relationship Id="rId4"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news-events/events/2023/04/april-2023-open-commission-meetin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cc.gov/document/promoting-efficient-use-spectrum-opportunities-new-services" TargetMode="External"/><Relationship Id="rId4" Type="http://schemas.openxmlformats.org/officeDocument/2006/relationships/hyperlink" Target="https://docs.fcc.gov/public/attachments/DOC-392160A1.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event/50361706/owner/198/hom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ings.travelclick.com/17417?groupID=3561866#/guestsandroom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April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20 April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113821204"/>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r h="370840">
                <a:tc>
                  <a:txBody>
                    <a:bodyPr/>
                    <a:lstStyle/>
                    <a:p>
                      <a:r>
                        <a:rPr lang="en-US" sz="1400" dirty="0" smtClean="0"/>
                        <a:t>Amelia </a:t>
                      </a:r>
                      <a:r>
                        <a:rPr lang="en-US" sz="1400" dirty="0" err="1" smtClean="0"/>
                        <a:t>Andersdotter</a:t>
                      </a:r>
                      <a:endParaRPr lang="en-US" sz="1400" dirty="0"/>
                    </a:p>
                  </a:txBody>
                  <a:tcPr/>
                </a:tc>
                <a:tc>
                  <a:txBody>
                    <a:bodyPr/>
                    <a:lstStyle/>
                    <a:p>
                      <a:r>
                        <a:rPr lang="en-US" sz="1400" dirty="0" smtClean="0"/>
                        <a:t>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amelia.ieee@andersdotter.cc</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13 April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18-23/0049r0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18-22/0035r68</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a:t>
            </a:r>
            <a:r>
              <a:rPr lang="en-US" sz="1600" spc="-5" dirty="0">
                <a:solidFill>
                  <a:srgbClr val="FF0000"/>
                </a:solidFill>
                <a:cs typeface="Arial"/>
              </a:rPr>
              <a:t>ET, 20 April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Canada RABC:  </a:t>
            </a:r>
            <a:r>
              <a:rPr lang="en-US" sz="1400" spc="-5" dirty="0">
                <a:solidFill>
                  <a:srgbClr val="FF0000"/>
                </a:solidFill>
                <a:cs typeface="Arial"/>
                <a:hlinkClick r:id="rId4"/>
              </a:rPr>
              <a:t>RSS-247 Issue 3 – DTS FHS and LE-LAN – Draft for </a:t>
            </a:r>
            <a:r>
              <a:rPr lang="en-US" sz="1400" spc="-5" dirty="0" smtClean="0">
                <a:solidFill>
                  <a:srgbClr val="FF0000"/>
                </a:solidFill>
                <a:cs typeface="Arial"/>
                <a:hlinkClick r:id="rId4"/>
              </a:rPr>
              <a:t>consultation</a:t>
            </a:r>
            <a:endParaRPr lang="en-US" sz="1400" spc="-5" dirty="0" smtClean="0">
              <a:solidFill>
                <a:srgbClr val="FF0000"/>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European Commission:  </a:t>
            </a:r>
            <a:r>
              <a:rPr lang="en-GB" sz="1400" u="sng" dirty="0" smtClean="0">
                <a:solidFill>
                  <a:srgbClr val="FF0000"/>
                </a:solidFill>
                <a:cs typeface="Arial"/>
                <a:hlinkClick r:id="rId5"/>
              </a:rPr>
              <a:t>Virtual worlds (</a:t>
            </a:r>
            <a:r>
              <a:rPr lang="en-GB" sz="1400" u="sng" dirty="0" err="1" smtClean="0">
                <a:solidFill>
                  <a:srgbClr val="FF0000"/>
                </a:solidFill>
                <a:cs typeface="Arial"/>
                <a:hlinkClick r:id="rId5"/>
              </a:rPr>
              <a:t>metaverse</a:t>
            </a:r>
            <a:r>
              <a:rPr lang="en-GB" sz="1400" u="sng" dirty="0" smtClean="0">
                <a:solidFill>
                  <a:srgbClr val="FF0000"/>
                </a:solidFill>
                <a:cs typeface="Arial"/>
                <a:hlinkClick r:id="rId5"/>
              </a:rPr>
              <a:t>) – a vision for openness, safety and respect</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6"/>
              </a:rPr>
              <a:t>The future of the electronic communications sector and its infrastructure</a:t>
            </a:r>
            <a:endParaRPr lang="en-US" sz="1400" dirty="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Korea MSIT: </a:t>
            </a:r>
            <a:r>
              <a:rPr lang="en-GB" sz="1400" u="sng" dirty="0" smtClean="0">
                <a:hlinkClick r:id="rId7"/>
              </a:rPr>
              <a:t>Administrative </a:t>
            </a:r>
            <a:r>
              <a:rPr lang="en-GB" sz="1400" u="sng" dirty="0">
                <a:hlinkClick r:id="rId7"/>
              </a:rPr>
              <a:t>notice of partial revision (proposal) of “Wireless devices for radio stations that can be established without reporting”</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a:t>
            </a:r>
            <a:r>
              <a:rPr lang="en-US" sz="1600" dirty="0" smtClean="0"/>
              <a:t>EN 303 </a:t>
            </a:r>
            <a:r>
              <a:rPr lang="en-US" sz="1600" dirty="0"/>
              <a:t>687 (6 GHz WAS/RLAN) started </a:t>
            </a:r>
            <a:r>
              <a:rPr lang="en-US" sz="1600" dirty="0" smtClean="0"/>
              <a:t>29 March 2023 </a:t>
            </a:r>
            <a:r>
              <a:rPr lang="en-US" sz="1600" dirty="0"/>
              <a:t>and will end </a:t>
            </a:r>
            <a:r>
              <a:rPr lang="en-US" sz="1600" dirty="0" smtClean="0"/>
              <a:t>27 June 2023.</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April Open Commission Meeting</a:t>
            </a:r>
            <a:r>
              <a:rPr lang="en-US" sz="1600" dirty="0" smtClean="0">
                <a:solidFill>
                  <a:schemeClr val="tx1"/>
                </a:solidFill>
              </a:rPr>
              <a:t> is scheduled at 10:30am ET on 20 April 2023.</a:t>
            </a:r>
          </a:p>
          <a:p>
            <a:pPr marL="1030288" marR="117475" lvl="2" indent="-230188" algn="just">
              <a:buClrTx/>
              <a:buFont typeface="Times New Roman" pitchFamily="16" charset="0"/>
              <a:buChar char="•"/>
              <a:tabLst>
                <a:tab pos="230188" algn="l"/>
              </a:tabLst>
            </a:pPr>
            <a:r>
              <a:rPr lang="en-US" sz="1600" dirty="0" smtClean="0"/>
              <a:t>On 30 March 2023, FCC </a:t>
            </a:r>
            <a:r>
              <a:rPr lang="en-US" sz="1600" dirty="0"/>
              <a:t>chairwoman </a:t>
            </a:r>
            <a:r>
              <a:rPr lang="en-US" sz="1600" dirty="0">
                <a:hlinkClick r:id="rId4"/>
              </a:rPr>
              <a:t>proposes</a:t>
            </a:r>
            <a:r>
              <a:rPr lang="en-US" sz="1600" dirty="0"/>
              <a:t> agency </a:t>
            </a:r>
            <a:r>
              <a:rPr lang="en-US" sz="1600" dirty="0" smtClean="0"/>
              <a:t>“policy statement” </a:t>
            </a:r>
            <a:r>
              <a:rPr lang="en-US" sz="1600" dirty="0"/>
              <a:t>of wireless receiver </a:t>
            </a:r>
            <a:r>
              <a:rPr lang="en-US" sz="1600" dirty="0" smtClean="0"/>
              <a:t>performance. In </a:t>
            </a:r>
            <a:r>
              <a:rPr lang="en-US" sz="1600" dirty="0"/>
              <a:t>the upcoming FCC Open Commission April 2023 meeting, the Commission will consider a policy statement  </a:t>
            </a:r>
            <a:r>
              <a:rPr lang="en-US" sz="1600" dirty="0" smtClean="0"/>
              <a:t>“</a:t>
            </a:r>
            <a:r>
              <a:rPr lang="en-US" sz="1600" dirty="0" smtClean="0">
                <a:hlinkClick r:id="rId5"/>
              </a:rPr>
              <a:t>Promoting </a:t>
            </a:r>
            <a:r>
              <a:rPr lang="en-US" sz="1600" dirty="0">
                <a:hlinkClick r:id="rId5"/>
              </a:rPr>
              <a:t>Efficient Use of Spectrum and Opportunities for New </a:t>
            </a:r>
            <a:r>
              <a:rPr lang="en-US" sz="1600" dirty="0" smtClean="0">
                <a:hlinkClick r:id="rId5"/>
              </a:rPr>
              <a:t>Services</a:t>
            </a:r>
            <a:r>
              <a:rPr lang="en-US" sz="1600" dirty="0" smtClean="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53728778"/>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21 April </a:t>
                      </a:r>
                      <a:r>
                        <a:rPr lang="en-US" sz="1500" strike="noStrike" baseline="0" dirty="0">
                          <a:solidFill>
                            <a:schemeClr val="tx1"/>
                          </a:solidFill>
                        </a:rPr>
                        <a:t>2023,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27 April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a:t>Friday, </a:t>
                      </a:r>
                      <a:r>
                        <a:rPr lang="en-US" sz="1500" strike="noStrike" baseline="0" dirty="0" smtClean="0"/>
                        <a:t>28 April 2023</a:t>
                      </a:r>
                      <a:r>
                        <a:rPr lang="en-US" sz="1500" strike="no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April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31 March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July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19 April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26 May </a:t>
            </a:r>
            <a:r>
              <a:rPr lang="en-US" sz="1400" dirty="0" smtClean="0">
                <a:solidFill>
                  <a:schemeClr val="tx1"/>
                </a:solidFill>
                <a:latin typeface="Times New Roman" panose="02020603050405020304" pitchFamily="18" charset="0"/>
                <a:ea typeface="Times New Roman" panose="02020603050405020304" pitchFamily="18" charset="0"/>
              </a:rPr>
              <a:t>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700.00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30 June </a:t>
            </a:r>
            <a:r>
              <a:rPr lang="en-US" sz="1400" dirty="0" smtClean="0">
                <a:solidFill>
                  <a:schemeClr val="tx1"/>
                </a:solidFill>
                <a:latin typeface="Times New Roman" panose="02020603050405020304" pitchFamily="18" charset="0"/>
                <a:ea typeface="Times New Roman" panose="02020603050405020304" pitchFamily="18" charset="0"/>
              </a:rPr>
              <a:t>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30 June </a:t>
            </a:r>
            <a:r>
              <a:rPr lang="en-US" sz="1400" dirty="0" smtClean="0">
                <a:solidFill>
                  <a:schemeClr val="tx1"/>
                </a:solidFill>
                <a:latin typeface="Times New Roman" panose="02020603050405020304" pitchFamily="18" charset="0"/>
                <a:ea typeface="Times New Roman" panose="02020603050405020304" pitchFamily="18" charset="0"/>
              </a:rPr>
              <a:t>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1300.00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26 May </a:t>
            </a:r>
            <a:r>
              <a:rPr lang="en-US" sz="1400" dirty="0" smtClean="0">
                <a:solidFill>
                  <a:schemeClr val="tx1"/>
                </a:solidFill>
                <a:latin typeface="Times New Roman" panose="02020603050405020304" pitchFamily="18" charset="0"/>
                <a:ea typeface="Times New Roman" panose="02020603050405020304" pitchFamily="18" charset="0"/>
              </a:rPr>
              <a:t>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26 May </a:t>
            </a:r>
            <a:r>
              <a:rPr lang="en-US" sz="1400" dirty="0" smtClean="0">
                <a:solidFill>
                  <a:schemeClr val="tx1"/>
                </a:solidFill>
                <a:latin typeface="Times New Roman" panose="02020603050405020304" pitchFamily="18" charset="0"/>
                <a:ea typeface="Times New Roman" panose="02020603050405020304" pitchFamily="18" charset="0"/>
              </a:rPr>
              <a:t>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a:t>
            </a:r>
            <a:r>
              <a:rPr lang="en-US" sz="1400" dirty="0" smtClean="0">
                <a:solidFill>
                  <a:schemeClr val="tx1"/>
                </a:solidFill>
                <a:latin typeface="Times New Roman" panose="02020603050405020304" pitchFamily="18" charset="0"/>
                <a:ea typeface="Times New Roman" panose="02020603050405020304" pitchFamily="18" charset="0"/>
              </a:rPr>
              <a:t>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30 June </a:t>
            </a:r>
            <a:r>
              <a:rPr lang="en-US" sz="1400" dirty="0" smtClean="0">
                <a:solidFill>
                  <a:schemeClr val="tx1"/>
                </a:solidFill>
                <a:latin typeface="Times New Roman" panose="02020603050405020304" pitchFamily="18" charset="0"/>
                <a:ea typeface="Times New Roman" panose="02020603050405020304" pitchFamily="18" charset="0"/>
              </a:rPr>
              <a:t>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err="1"/>
              <a:t>Estrel</a:t>
            </a:r>
            <a:r>
              <a:rPr lang="es-ES" sz="1800" dirty="0"/>
              <a:t> </a:t>
            </a:r>
            <a:r>
              <a:rPr lang="es-ES" sz="1800" dirty="0" err="1" smtClean="0"/>
              <a:t>Berlin</a:t>
            </a:r>
            <a:r>
              <a:rPr lang="es-ES" sz="1800" dirty="0" smtClean="0"/>
              <a:t>, </a:t>
            </a:r>
            <a:r>
              <a:rPr lang="es-ES" sz="1800" dirty="0" err="1" smtClean="0"/>
              <a:t>Berlin</a:t>
            </a:r>
            <a:r>
              <a:rPr lang="es-ES" sz="1800" dirty="0" smtClean="0"/>
              <a:t>, </a:t>
            </a:r>
            <a:r>
              <a:rPr lang="es-ES" sz="1800" dirty="0" err="1" smtClean="0"/>
              <a:t>Germany</a:t>
            </a:r>
            <a:r>
              <a:rPr lang="en-US" sz="1800" dirty="0" smtClean="0"/>
              <a:t>) </a:t>
            </a:r>
            <a:r>
              <a:rPr lang="en-US" sz="1800" spc="-5" dirty="0">
                <a:cs typeface="Arial"/>
              </a:rPr>
              <a:t>begins on </a:t>
            </a:r>
            <a:r>
              <a:rPr lang="en-US" sz="1800" spc="-5" dirty="0" smtClean="0">
                <a:cs typeface="Arial"/>
              </a:rPr>
              <a:t>19 April </a:t>
            </a:r>
            <a:r>
              <a:rPr lang="en-US" sz="1800" spc="-5" dirty="0" smtClean="0">
                <a:cs typeface="Arial"/>
              </a:rPr>
              <a:t>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deadline is 30 May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873018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April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(Self)</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April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dirty="0" smtClean="0"/>
              <a:t>FCC’s policy statement </a:t>
            </a:r>
            <a:r>
              <a:rPr lang="en-US" sz="1800" dirty="0"/>
              <a:t>of wireless receiver performance</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a:t>
            </a:r>
            <a:r>
              <a:rPr lang="en-US" sz="1800" spc="-5" dirty="0" smtClean="0">
                <a:cs typeface="Arial"/>
              </a:rPr>
              <a:t>interim </a:t>
            </a:r>
            <a:r>
              <a:rPr lang="en-US" sz="1800" spc="-5" smtClean="0">
                <a:cs typeface="Arial"/>
              </a:rPr>
              <a:t>and 2023 July plenary</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71703</TotalTime>
  <Words>1723</Words>
  <Application>Microsoft Office PowerPoint</Application>
  <PresentationFormat>Widescreen</PresentationFormat>
  <Paragraphs>351</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Meeting schedule in the next 8 days</vt:lpstr>
      <vt:lpstr>Meeting and hotel reservation for the 2023 May interim</vt:lpstr>
      <vt:lpstr>Meeting and hotel reservation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18-23/0049r1</dc:title>
  <dc:creator/>
  <cp:keywords>20 April 2023</cp:keywords>
  <cp:lastModifiedBy>Edward Au</cp:lastModifiedBy>
  <cp:revision>5317</cp:revision>
  <cp:lastPrinted>1601-01-01T00:00:00Z</cp:lastPrinted>
  <dcterms:created xsi:type="dcterms:W3CDTF">2016-03-03T14:54:45Z</dcterms:created>
  <dcterms:modified xsi:type="dcterms:W3CDTF">2023-04-19T20:48:31Z</dcterms:modified>
  <cp:category>IEEE 802.18 RR-TAG agenda</cp:category>
</cp:coreProperties>
</file>