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877" r:id="rId12"/>
    <p:sldId id="882" r:id="rId13"/>
    <p:sldId id="901" r:id="rId14"/>
    <p:sldId id="898" r:id="rId15"/>
    <p:sldId id="905"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85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44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8-00-0000-weekly-teleconference-minutes-13-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68-0000-status-of-ongoing-consultations-and-tag-documents-for-approval.docx" TargetMode="External"/><Relationship Id="rId7" Type="http://schemas.openxmlformats.org/officeDocument/2006/relationships/hyperlink" Target="https://www.msit.go.kr/bbs/view.do?sCode=user&amp;mId=109&amp;mPid=103&amp;pageIndex=&amp;bbsSeqNo=84&amp;nttSeqNo=3179557&amp;searchOpt=ALL&amp;searchTx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ec.europa.eu/info/law/better-regulation/have-your-say/initiatives/13757-Virtual-worlds-metaverses-a-vision-for-openness-safety-and-respect_en" TargetMode="External"/><Relationship Id="rId4"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20 April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13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18-23/0049r0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18-22/0035r68</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20 April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Canada RABC:  </a:t>
            </a:r>
            <a:r>
              <a:rPr lang="en-US" sz="1400" spc="-5" dirty="0">
                <a:solidFill>
                  <a:srgbClr val="FF0000"/>
                </a:solidFill>
                <a:cs typeface="Arial"/>
                <a:hlinkClick r:id="rId4"/>
              </a:rPr>
              <a:t>RSS-247 Issue 3 – DTS FHS and LE-LAN – Draft for </a:t>
            </a:r>
            <a:r>
              <a:rPr lang="en-US" sz="1400" spc="-5" dirty="0" smtClean="0">
                <a:solidFill>
                  <a:srgbClr val="FF0000"/>
                </a:solidFill>
                <a:cs typeface="Arial"/>
                <a:hlinkClick r:id="rId4"/>
              </a:rPr>
              <a:t>consultation</a:t>
            </a:r>
            <a:endParaRPr lang="en-US" sz="1400" spc="-5" dirty="0" smtClean="0">
              <a:solidFill>
                <a:srgbClr val="FF0000"/>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European Commission:  </a:t>
            </a:r>
            <a:r>
              <a:rPr lang="en-GB" sz="1400" u="sng" dirty="0" smtClean="0">
                <a:solidFill>
                  <a:srgbClr val="FF0000"/>
                </a:solidFill>
                <a:cs typeface="Arial"/>
                <a:hlinkClick r:id="rId5"/>
              </a:rPr>
              <a:t>Virtual worlds (</a:t>
            </a:r>
            <a:r>
              <a:rPr lang="en-GB" sz="1400" u="sng" dirty="0" err="1" smtClean="0">
                <a:solidFill>
                  <a:srgbClr val="FF0000"/>
                </a:solidFill>
                <a:cs typeface="Arial"/>
                <a:hlinkClick r:id="rId5"/>
              </a:rPr>
              <a:t>metaverse</a:t>
            </a:r>
            <a:r>
              <a:rPr lang="en-GB" sz="1400" u="sng" dirty="0" smtClean="0">
                <a:solidFill>
                  <a:srgbClr val="FF0000"/>
                </a:solidFill>
                <a:cs typeface="Arial"/>
                <a:hlinkClick r:id="rId5"/>
              </a:rPr>
              <a:t>) – a vision for openness, safety and respect</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7"/>
              </a:rPr>
              <a:t>Administrative </a:t>
            </a:r>
            <a:r>
              <a:rPr lang="en-GB" sz="1400" u="sng" dirty="0">
                <a:hlinkClick r:id="rId7"/>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53728778"/>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21 April </a:t>
                      </a:r>
                      <a:r>
                        <a:rPr lang="en-US" sz="1500" strike="noStrike" baseline="0" dirty="0">
                          <a:solidFill>
                            <a:schemeClr val="tx1"/>
                          </a:solidFill>
                        </a:rPr>
                        <a:t>2023,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27 April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a:t>Friday, </a:t>
                      </a:r>
                      <a:r>
                        <a:rPr lang="en-US" sz="1500" strike="noStrike" baseline="0" dirty="0" smtClean="0"/>
                        <a:t>28 April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dirty="0" smtClean="0"/>
              <a:t>FCC’s policy statement </a:t>
            </a:r>
            <a:r>
              <a:rPr lang="en-US" sz="1800" dirty="0"/>
              <a:t>of wireless receiver performance</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71697</TotalTime>
  <Words>1578</Words>
  <Application>Microsoft Office PowerPoint</Application>
  <PresentationFormat>Widescreen</PresentationFormat>
  <Paragraphs>324</Paragraphs>
  <Slides>17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18-23/0049r0</dc:title>
  <dc:creator/>
  <cp:keywords>20 April 2023</cp:keywords>
  <cp:lastModifiedBy>Edward Au</cp:lastModifiedBy>
  <cp:revision>5312</cp:revision>
  <cp:lastPrinted>1601-01-01T00:00:00Z</cp:lastPrinted>
  <dcterms:created xsi:type="dcterms:W3CDTF">2016-03-03T14:54:45Z</dcterms:created>
  <dcterms:modified xsi:type="dcterms:W3CDTF">2023-04-16T17:20:14Z</dcterms:modified>
  <cp:category>IEEE 802.18 RR-TAG agenda</cp:category>
</cp:coreProperties>
</file>