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898" r:id="rId3"/>
    <p:sldId id="899" r:id="rId4"/>
    <p:sldId id="900" r:id="rId5"/>
    <p:sldId id="901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83313" autoAdjust="0"/>
  </p:normalViewPr>
  <p:slideViewPr>
    <p:cSldViewPr>
      <p:cViewPr varScale="1">
        <p:scale>
          <a:sx n="71" d="100"/>
          <a:sy n="71" d="100"/>
        </p:scale>
        <p:origin x="1382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231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018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660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147841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Chair’s Opening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802.18-23/0047r2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23/18-23-0041-09-0000-draft-response-to-ntia-s-consultation-on-the-development-of-a-national-spectrum-strategy.docx" TargetMode="External"/><Relationship Id="rId3" Type="http://schemas.openxmlformats.org/officeDocument/2006/relationships/hyperlink" Target="https://mentor.ieee.org/802.18/documents?is_dcn=35&amp;is_year=2022" TargetMode="External"/><Relationship Id="rId7" Type="http://schemas.openxmlformats.org/officeDocument/2006/relationships/hyperlink" Target="https://mentor.ieee.org/802.18/dcn/23/18-23-0037-07-0000-proposed-response-to-eu-rspg-s-questionnaire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3/18-23-0035-02-0000-proposed-modifications-to-itu-r-m-1450-5-for-may-2023-wp5a-meeting.pdf" TargetMode="External"/><Relationship Id="rId5" Type="http://schemas.openxmlformats.org/officeDocument/2006/relationships/hyperlink" Target="https://mentor.ieee.org/802.18/dcn/23/18-23-0032-01-0000-response-of-ieee-802-to-liaison-statement-from-etsi-isg-thz.pdf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s://mentor.ieee.org/802.18/dcn/23/18-23-0044-06-0000-proposed-response-to-acma-draft-five-year-spectrum-outlook-2023-28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33-02-0000-rr-tag-march-2023-plenary-minut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.18/dcn/23/18-23-0048-00-0000-weekly-teleconference-minutes-13-april-2023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c.gov.vn/pages/duthaovanban/danhsachduthaovanban.aspx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ocs.fcc.gov/public/attachments/DOC-392978A1.pdf" TargetMode="External"/><Relationship Id="rId5" Type="http://schemas.openxmlformats.org/officeDocument/2006/relationships/hyperlink" Target="https://join.gov.tw/policies/detail/bde426d7-55e2-4cd3-8873-4692fe04f607" TargetMode="External"/><Relationship Id="rId4" Type="http://schemas.openxmlformats.org/officeDocument/2006/relationships/hyperlink" Target="https://join.gov.tw/policies/detail/90281604-5f51-4591-bbf6-4885842fb2b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</a:t>
            </a:r>
            <a:r>
              <a:rPr lang="en-US" dirty="0" smtClean="0">
                <a:latin typeface="Times New Roman" charset="0"/>
              </a:rPr>
              <a:t>RR-TAG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2023 May Interim Chair’s Opening Report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16 May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Document" r:id="rId6" imgW="8284803" imgH="4492752" progId="Word.Document.8">
                  <p:embed/>
                </p:oleObj>
              </mc:Choice>
              <mc:Fallback>
                <p:oleObj name="Document" r:id="rId6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</a:t>
            </a:r>
            <a:r>
              <a:rPr lang="en-US" altLang="en-US" sz="2200" dirty="0" smtClean="0"/>
              <a:t>12 April 2023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50 </a:t>
            </a:r>
            <a:r>
              <a:rPr lang="en-US" altLang="en-US" sz="1800" dirty="0"/>
              <a:t>voters (including 8 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4 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13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Stuart Kerry (OK-Brit; Self)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Secretary:  Amelia </a:t>
            </a:r>
            <a:r>
              <a:rPr lang="en-US" altLang="en-US" sz="1800" dirty="0" err="1"/>
              <a:t>Andersdotter</a:t>
            </a:r>
            <a:r>
              <a:rPr lang="en-US" altLang="en-US" sz="1800" dirty="0"/>
              <a:t> </a:t>
            </a:r>
            <a:r>
              <a:rPr lang="en-US" altLang="en-US" sz="1800" dirty="0" smtClean="0"/>
              <a:t>(Self)</a:t>
            </a:r>
            <a:endParaRPr lang="en-US" altLang="en-US" sz="1800" dirty="0"/>
          </a:p>
          <a:p>
            <a:pPr algn="just"/>
            <a:r>
              <a:rPr lang="en-US" altLang="en-US" sz="2200" dirty="0"/>
              <a:t>Ad-hoc chair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IEEE Statement Update on Spectrum (ISUS):  Amelia </a:t>
            </a:r>
            <a:r>
              <a:rPr lang="en-US" altLang="en-US" sz="1800" dirty="0" err="1"/>
              <a:t>Andersdotter</a:t>
            </a:r>
            <a:r>
              <a:rPr lang="en-US" altLang="en-US" sz="1800"/>
              <a:t> </a:t>
            </a:r>
            <a:r>
              <a:rPr lang="en-US" altLang="en-US" sz="1800" smtClean="0"/>
              <a:t>(Self)</a:t>
            </a:r>
            <a:endParaRPr lang="en-US" altLang="en-US" sz="1800" dirty="0"/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9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March plenary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Reviewed the </a:t>
            </a:r>
            <a:r>
              <a:rPr lang="en-US" altLang="en-US" sz="2000" dirty="0">
                <a:hlinkClick r:id="rId3"/>
              </a:rPr>
              <a:t>latest ongoing </a:t>
            </a:r>
            <a:r>
              <a:rPr lang="en-US" altLang="en-US" sz="2000" dirty="0" smtClean="0">
                <a:hlinkClick r:id="rId3"/>
              </a:rPr>
              <a:t>consultations</a:t>
            </a:r>
            <a:r>
              <a:rPr lang="en-US" altLang="en-US" sz="2000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Approved </a:t>
            </a:r>
            <a:r>
              <a:rPr lang="en-US" altLang="en-US" sz="2000" dirty="0"/>
              <a:t>the following IEEE 802 </a:t>
            </a:r>
            <a:r>
              <a:rPr lang="en-US" altLang="en-US" sz="2000" dirty="0" smtClean="0"/>
              <a:t>LMSC submissions:</a:t>
            </a:r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964223"/>
              </p:ext>
            </p:extLst>
          </p:nvPr>
        </p:nvGraphicFramePr>
        <p:xfrm>
          <a:off x="1295400" y="2376452"/>
          <a:ext cx="9906000" cy="28498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511822"/>
                <a:gridCol w="139417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Topics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DCN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dirty="0" smtClean="0"/>
                        <a:t>Reply to Liaison Statement on the Formation of ETSI ISG THz</a:t>
                      </a:r>
                      <a:endParaRPr lang="en-US" altLang="en-US" sz="1600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hlinkClick r:id="rId5"/>
                        </a:rPr>
                        <a:t>18-23/0032r1</a:t>
                      </a: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Proposed modifications to ITU-R M.1450-5 for May 2023 Working</a:t>
                      </a:r>
                      <a:r>
                        <a:rPr lang="en-US" sz="1600" baseline="0" dirty="0" smtClean="0">
                          <a:effectLst/>
                        </a:rPr>
                        <a:t> Party </a:t>
                      </a:r>
                      <a:r>
                        <a:rPr lang="en-US" sz="1600" dirty="0" smtClean="0">
                          <a:effectLst/>
                        </a:rPr>
                        <a:t>5A Meeting</a:t>
                      </a:r>
                      <a:endParaRPr lang="en-US" altLang="en-US" sz="1600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hlinkClick r:id="rId6"/>
                        </a:rPr>
                        <a:t>18-23/0035r2</a:t>
                      </a: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600" u="none" dirty="0" smtClean="0"/>
                        <a:t>European</a:t>
                      </a:r>
                      <a:r>
                        <a:rPr lang="en-US" altLang="en-US" sz="1600" u="none" baseline="0" dirty="0" smtClean="0"/>
                        <a:t> Commission</a:t>
                      </a:r>
                      <a:r>
                        <a:rPr lang="en-US" altLang="en-US" sz="1600" u="none" dirty="0" smtClean="0"/>
                        <a:t> Radio Spectrum Policy</a:t>
                      </a:r>
                      <a:r>
                        <a:rPr lang="en-US" altLang="en-US" sz="1600" u="none" baseline="0" dirty="0" smtClean="0"/>
                        <a:t> Group’s consultation “</a:t>
                      </a:r>
                      <a:r>
                        <a:rPr lang="en-US" sz="16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Questionnaire on the Role of Radio Spectrum Policy to help combat Climate Change”</a:t>
                      </a:r>
                      <a:endParaRPr lang="en-US" altLang="en-US" sz="1600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hlinkClick r:id="rId7"/>
                        </a:rPr>
                        <a:t>18-23/0037r7</a:t>
                      </a:r>
                      <a:endParaRPr lang="en-US" sz="1600" dirty="0" smtClean="0"/>
                    </a:p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600" u="none" dirty="0" smtClean="0"/>
                        <a:t>US National Telecommunications and Information Administration’s</a:t>
                      </a:r>
                      <a:r>
                        <a:rPr lang="en-US" altLang="en-US" sz="1600" u="none" baseline="0" dirty="0" smtClean="0"/>
                        <a:t> consultation “</a:t>
                      </a:r>
                      <a:r>
                        <a:rPr lang="en-US" sz="1600" spc="-5" dirty="0" smtClean="0">
                          <a:solidFill>
                            <a:schemeClr val="tx1"/>
                          </a:solidFill>
                          <a:cs typeface="Arial"/>
                        </a:rPr>
                        <a:t>Development of a National Spectrum</a:t>
                      </a:r>
                      <a:r>
                        <a:rPr lang="en-US" sz="1600" spc="-5" baseline="0" dirty="0" smtClean="0">
                          <a:solidFill>
                            <a:schemeClr val="tx1"/>
                          </a:solidFill>
                          <a:cs typeface="Arial"/>
                        </a:rPr>
                        <a:t> </a:t>
                      </a:r>
                      <a:r>
                        <a:rPr lang="en-US" sz="1600" spc="-5" dirty="0" smtClean="0">
                          <a:solidFill>
                            <a:schemeClr val="tx1"/>
                          </a:solidFill>
                          <a:cs typeface="Arial"/>
                        </a:rPr>
                        <a:t>Strategy”</a:t>
                      </a:r>
                      <a:endParaRPr lang="en-US" altLang="en-US" sz="1600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>
                          <a:hlinkClick r:id="rId8"/>
                        </a:rPr>
                        <a:t>18-23/0041r9</a:t>
                      </a:r>
                      <a:endParaRPr lang="en-US" sz="1600" dirty="0" smtClean="0"/>
                    </a:p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u="none" dirty="0" smtClean="0"/>
                        <a:t>Australia ACMA’s consultation </a:t>
                      </a:r>
                      <a:r>
                        <a:rPr lang="en-US" sz="1600" b="0" u="none" dirty="0" smtClean="0"/>
                        <a:t>“</a:t>
                      </a:r>
                      <a:r>
                        <a:rPr lang="en-US" sz="1600" b="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Five-year spectrum outlook 2023–28 and 2023–24 work program Draft for consultation”</a:t>
                      </a:r>
                      <a:endParaRPr lang="en-US" sz="1600" b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9"/>
                        </a:rPr>
                        <a:t>18-23/0044r6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365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March plenary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1676399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Discussed </a:t>
            </a:r>
            <a:r>
              <a:rPr lang="en-US" altLang="en-US" sz="2000" dirty="0"/>
              <a:t>the latest topics related to spectrum and regulation in Europe, North America, and Asia Pacific</a:t>
            </a:r>
            <a:r>
              <a:rPr lang="en-US" altLang="en-US" sz="2000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000" dirty="0"/>
              <a:t>Update from ETSI BRAN on 14 March 2023 (</a:t>
            </a:r>
            <a:r>
              <a:rPr lang="en-US" altLang="en-US" sz="2000" dirty="0">
                <a:hlinkClick r:id="rId3"/>
              </a:rPr>
              <a:t>18-23/0033r2</a:t>
            </a:r>
            <a:r>
              <a:rPr lang="en-US" altLang="en-US" sz="2000" dirty="0"/>
              <a:t>) and 13 April 2023 (</a:t>
            </a:r>
            <a:r>
              <a:rPr lang="en-US" altLang="en-US" sz="2000" dirty="0">
                <a:hlinkClick r:id="rId4"/>
              </a:rPr>
              <a:t>18-23/0048r0</a:t>
            </a:r>
            <a:r>
              <a:rPr lang="en-US" altLang="en-US" sz="2000" dirty="0"/>
              <a:t>).</a:t>
            </a: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63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28194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cs typeface="Arial" panose="020B0604020202020204" pitchFamily="34" charset="0"/>
              </a:rPr>
              <a:t>Review </a:t>
            </a:r>
            <a:r>
              <a:rPr lang="en-US" altLang="en-US" sz="2000" dirty="0">
                <a:cs typeface="Arial" panose="020B0604020202020204" pitchFamily="34" charset="0"/>
              </a:rPr>
              <a:t>and discuss the possibility of preparing response to selected ongoing </a:t>
            </a:r>
            <a:r>
              <a:rPr lang="en-US" altLang="en-US" sz="2000" dirty="0" smtClean="0">
                <a:cs typeface="Arial" panose="020B0604020202020204" pitchFamily="34" charset="0"/>
              </a:rPr>
              <a:t>consultations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3pm ET, 1 June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Vietnam MIC:  </a:t>
            </a:r>
            <a:r>
              <a:rPr lang="en-GB" sz="1400" dirty="0">
                <a:hlinkClick r:id="rId3"/>
              </a:rPr>
              <a:t>Draft National Standard on Artificial Intelligence and Big Data</a:t>
            </a:r>
            <a:endParaRPr lang="en-US" sz="1400" dirty="0">
              <a:solidFill>
                <a:srgbClr val="FF0000"/>
              </a:solidFill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3pm ET, 8 June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400" dirty="0" smtClean="0"/>
              <a:t>Taiwan </a:t>
            </a:r>
            <a:r>
              <a:rPr lang="en-GB" sz="1400" dirty="0"/>
              <a:t>MODA:  </a:t>
            </a:r>
            <a:r>
              <a:rPr lang="en-GB" sz="1400" u="sng" dirty="0">
                <a:hlinkClick r:id="rId4"/>
              </a:rPr>
              <a:t>Draft amendment of “Table of Radio Frequency Allocations of the Republic of China (Taiwan</a:t>
            </a:r>
            <a:r>
              <a:rPr lang="en-GB" sz="1400" u="sng" dirty="0" smtClean="0">
                <a:hlinkClick r:id="rId4"/>
              </a:rPr>
              <a:t>)”</a:t>
            </a:r>
            <a:endParaRPr lang="en-GB" sz="1400" u="sng" dirty="0" smtClean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Taiwan MODA:  </a:t>
            </a:r>
            <a:r>
              <a:rPr lang="en-GB" sz="1400" u="sng" dirty="0">
                <a:hlinkClick r:id="rId5"/>
              </a:rPr>
              <a:t>Draft amendment of “Radio Frequency Supply Plan</a:t>
            </a:r>
            <a:r>
              <a:rPr lang="en-GB" sz="1400" u="sng" dirty="0" smtClean="0">
                <a:hlinkClick r:id="rId5"/>
              </a:rPr>
              <a:t>”</a:t>
            </a:r>
            <a:endParaRPr lang="en-GB" sz="1400" u="sng" dirty="0" smtClean="0"/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cs typeface="Arial" panose="020B0604020202020204" pitchFamily="34" charset="0"/>
              </a:rPr>
              <a:t>Discussed </a:t>
            </a:r>
            <a:r>
              <a:rPr lang="en-US" altLang="en-US" sz="2000" dirty="0">
                <a:cs typeface="Arial" panose="020B0604020202020204" pitchFamily="34" charset="0"/>
              </a:rPr>
              <a:t>the latest topics related to spectrum and regulation in Europe, North America, and Asia Pacific</a:t>
            </a:r>
            <a:r>
              <a:rPr lang="en-US" altLang="en-US" sz="2000" dirty="0" smtClean="0">
                <a:cs typeface="Arial" panose="020B0604020202020204" pitchFamily="34" charset="0"/>
              </a:rPr>
              <a:t>.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6"/>
              </a:rPr>
              <a:t>Allowing Expanded Flexibility and Opportunities for Unlicensed Operations in the 60 GHz Band Report and Order, ET Docket No. 21-264</a:t>
            </a:r>
            <a:endParaRPr lang="en-US" altLang="en-US" sz="2800" dirty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cs typeface="Arial" panose="020B0604020202020204" pitchFamily="34" charset="0"/>
              </a:rPr>
              <a:t>Member enrichment activities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May interim:  Introduction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to ETSI and TC BRAN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July </a:t>
            </a:r>
            <a:r>
              <a:rPr lang="en-US" sz="1600" spc="-5" smtClean="0">
                <a:solidFill>
                  <a:schemeClr val="tx1"/>
                </a:solidFill>
                <a:cs typeface="Arial"/>
              </a:rPr>
              <a:t>plenary:  Introduction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to APT and AWG</a:t>
            </a:r>
            <a:endParaRPr lang="en-US" altLang="en-US" dirty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2000" dirty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20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84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69298</TotalTime>
  <Words>457</Words>
  <Application>Microsoft Office PowerPoint</Application>
  <PresentationFormat>Widescreen</PresentationFormat>
  <Paragraphs>85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IEEE 802.18 RR-TAG 2023 May Interim Chair’s Opening Report </vt:lpstr>
      <vt:lpstr>RR-TAG at a glance</vt:lpstr>
      <vt:lpstr>Progress since the 2023 March plenary (1)</vt:lpstr>
      <vt:lpstr>Progress since the 2023 March plenary (2)</vt:lpstr>
      <vt:lpstr>Objectives this week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18-23/0047r2</dc:title>
  <dc:creator>Edward Au</dc:creator>
  <cp:keywords>Chair's opening report</cp:keywords>
  <cp:lastModifiedBy>Edward Au</cp:lastModifiedBy>
  <cp:revision>4949</cp:revision>
  <cp:lastPrinted>1601-01-01T00:00:00Z</cp:lastPrinted>
  <dcterms:created xsi:type="dcterms:W3CDTF">2016-03-03T14:54:45Z</dcterms:created>
  <dcterms:modified xsi:type="dcterms:W3CDTF">2023-05-15T09:47:45Z</dcterms:modified>
  <cp:category>2023 May interim</cp:category>
</cp:coreProperties>
</file>