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966" r:id="rId19"/>
    <p:sldId id="845" r:id="rId20"/>
    <p:sldId id="970" r:id="rId21"/>
    <p:sldId id="933" r:id="rId22"/>
    <p:sldId id="972" r:id="rId23"/>
    <p:sldId id="864" r:id="rId24"/>
    <p:sldId id="973" r:id="rId25"/>
    <p:sldId id="981" r:id="rId26"/>
    <p:sldId id="982" r:id="rId27"/>
    <p:sldId id="992" r:id="rId28"/>
    <p:sldId id="993" r:id="rId29"/>
    <p:sldId id="996" r:id="rId30"/>
    <p:sldId id="978" r:id="rId31"/>
    <p:sldId id="900" r:id="rId32"/>
    <p:sldId id="1015" r:id="rId33"/>
    <p:sldId id="887" r:id="rId34"/>
    <p:sldId id="888"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285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95149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09243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512180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033-02-0000-rr-tag-march-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Times New Roman" charset="0"/>
              </a:rPr>
              <a:t>2023 </a:t>
            </a:r>
            <a:r>
              <a:rPr lang="en-US" smtClean="0">
                <a:latin typeface="Times New Roman" charset="0"/>
              </a:rPr>
              <a:t>May </a:t>
            </a:r>
            <a:r>
              <a:rPr lang="en-US" dirty="0" smtClean="0">
                <a:latin typeface="Times New Roman" charset="0"/>
              </a:rPr>
              <a:t>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May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09"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s-ES" sz="1400" dirty="0"/>
              <a:t>Hilton Orlando Lake Buena Vista</a:t>
            </a:r>
            <a:r>
              <a:rPr lang="en-US" sz="1400" spc="-5" dirty="0" smtClean="0">
                <a:latin typeface="+mj-lt"/>
                <a:cs typeface="Arial"/>
              </a:rPr>
              <a:t>, Orlando, Florida</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379675804"/>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TBD)</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TBD)</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18-23/0045r0.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March 2023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March plenary session as </a:t>
            </a:r>
            <a:r>
              <a:rPr lang="en-US" sz="1800" spc="-5" dirty="0">
                <a:latin typeface="+mj-lt"/>
                <a:cs typeface="Arial"/>
              </a:rPr>
              <a:t>shown in the document </a:t>
            </a:r>
            <a:r>
              <a:rPr lang="en-US" sz="1800" spc="-5" dirty="0" smtClean="0">
                <a:latin typeface="+mj-lt"/>
                <a:cs typeface="Arial"/>
                <a:hlinkClick r:id="rId3"/>
              </a:rPr>
              <a:t>18-23/0033r2</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TBD</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18 May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18 May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18-23/0045r0.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797432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9582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162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May IEEE 802 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May 2023 to 19 May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web.cvent.com/event/c8c74da9-42ef-4650-bbf6-d33d40c6bedc/summary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3413474"/>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639008"/>
                <a:gridCol w="77004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25 May</a:t>
                      </a:r>
                      <a:r>
                        <a:rPr lang="en-US" sz="1500" dirty="0" smtClean="0"/>
                        <a:t> 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26 </a:t>
                      </a:r>
                      <a:r>
                        <a:rPr lang="en-US" sz="1500" dirty="0" smtClean="0"/>
                        <a:t>May 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July plenary</a:t>
                      </a:r>
                      <a:endParaRPr lang="en-US" sz="1500" dirty="0"/>
                    </a:p>
                  </a:txBody>
                  <a:tcPr/>
                </a:tc>
                <a:tc>
                  <a:txBody>
                    <a:bodyPr/>
                    <a:lstStyle/>
                    <a:p>
                      <a:r>
                        <a:rPr lang="en-US" sz="1500" dirty="0" smtClean="0"/>
                        <a:t>Tuesday AM2 on 11 July </a:t>
                      </a:r>
                      <a:r>
                        <a:rPr lang="en-US" sz="1500" baseline="0" dirty="0" smtClean="0"/>
                        <a:t>2023</a:t>
                      </a:r>
                      <a:r>
                        <a:rPr lang="en-US" sz="1500" dirty="0" smtClean="0"/>
                        <a:t>, </a:t>
                      </a:r>
                    </a:p>
                    <a:p>
                      <a:r>
                        <a:rPr lang="en-US" sz="1500" dirty="0" smtClean="0"/>
                        <a:t>Thursday AM1 on 13 July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  </a:t>
            </a:r>
            <a:r>
              <a:rPr lang="en-US" sz="1800" dirty="0" smtClean="0"/>
              <a:t>For the </a:t>
            </a:r>
            <a:r>
              <a:rPr lang="en-US" sz="1800" dirty="0"/>
              <a:t>2023 July Plenary Session is 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a:t>
            </a:r>
            <a:r>
              <a:rPr lang="en-US" sz="1600" b="0" dirty="0" smtClean="0"/>
              <a:t>:</a:t>
            </a:r>
            <a:endParaRPr lang="en-US" sz="1600" b="0" dirty="0"/>
          </a:p>
          <a:p>
            <a:pPr marL="285750" marR="117475" indent="-285750" algn="just">
              <a:buFont typeface="Arial" panose="020B0604020202020204" pitchFamily="34" charset="0"/>
              <a:buChar char="•"/>
              <a:tabLst>
                <a:tab pos="230188" algn="l"/>
              </a:tabLst>
            </a:pPr>
            <a:r>
              <a:rPr lang="en-US" sz="1600" b="0" dirty="0"/>
              <a:t>Abstain</a:t>
            </a:r>
            <a:r>
              <a:rPr lang="en-US" sz="1600" b="0" dirty="0" smtClean="0"/>
              <a:t>:</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19605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68946</TotalTime>
  <Words>1754</Words>
  <Application>Microsoft Office PowerPoint</Application>
  <PresentationFormat>Widescreen</PresentationFormat>
  <Paragraphs>375</Paragraphs>
  <Slides>34</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Monotype Sorts</vt:lpstr>
      <vt:lpstr>MS Gothic</vt:lpstr>
      <vt:lpstr>MS PGothic</vt:lpstr>
      <vt:lpstr>Arial</vt:lpstr>
      <vt:lpstr>Calibri</vt:lpstr>
      <vt:lpstr>Times New Roman</vt:lpstr>
      <vt:lpstr>Office Theme</vt:lpstr>
      <vt:lpstr>Document</vt:lpstr>
      <vt:lpstr>2023 May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Review and approve the March 2023 plenary minutes</vt:lpstr>
      <vt:lpstr>PowerPoint Presentation</vt:lpstr>
      <vt:lpstr>Status of ongoing consultations</vt:lpstr>
      <vt:lpstr>PowerPoint Presentation</vt:lpstr>
      <vt:lpstr>Recess until Thursday AM1, 18 May 2023</vt:lpstr>
      <vt:lpstr>PowerPoint Presentation</vt:lpstr>
      <vt:lpstr>PowerPoint Presentation</vt:lpstr>
      <vt:lpstr>Review and approve the 802.18 closing agenda</vt:lpstr>
      <vt:lpstr>PowerPoint Presentation</vt:lpstr>
      <vt:lpstr>General discussion items (1)</vt:lpstr>
      <vt:lpstr>General discussion items (2)</vt:lpstr>
      <vt:lpstr>PowerPoint Presentation</vt:lpstr>
      <vt:lpstr>Future RR-TAG meetings</vt:lpstr>
      <vt:lpstr>Type of participation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18-23/0046r0</dc:title>
  <dc:creator>Edward Au</dc:creator>
  <cp:keywords>2023 May RR-TAG Supplementary Materials</cp:keywords>
  <cp:lastModifiedBy>Edward Au</cp:lastModifiedBy>
  <cp:revision>4845</cp:revision>
  <cp:lastPrinted>1601-01-01T00:00:00Z</cp:lastPrinted>
  <dcterms:created xsi:type="dcterms:W3CDTF">2016-03-03T14:54:45Z</dcterms:created>
  <dcterms:modified xsi:type="dcterms:W3CDTF">2023-04-12T18:25:26Z</dcterms:modified>
  <cp:category>IEEE 802.18 RR-TAG </cp:category>
</cp:coreProperties>
</file>