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14" r:id="rId12"/>
    <p:sldId id="913" r:id="rId13"/>
    <p:sldId id="877" r:id="rId14"/>
    <p:sldId id="882" r:id="rId15"/>
    <p:sldId id="901" r:id="rId16"/>
    <p:sldId id="898" r:id="rId17"/>
    <p:sldId id="905"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85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92144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18896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3-00-0000-weekly-teleconference-minutes-6-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3-03/draft-five-year-spectrum-outlook-2023-28"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44-01-0000-proposed-response-to-acma-draft-five-year-spectrum-outlook-2023-28.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67-0000-status-of-ongoing-consultations-and-tag-documents-for-approval.docx" TargetMode="External"/><Relationship Id="rId7" Type="http://schemas.openxmlformats.org/officeDocument/2006/relationships/hyperlink" Target="https://www.msit.go.kr/bbs/view.do?sCode=user&amp;mId=109&amp;mPid=103&amp;pageIndex=&amp;bbsSeqNo=84&amp;nttSeqNo=3179557&amp;searchOpt=ALL&amp;searchTx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4" Type="http://schemas.openxmlformats.org/officeDocument/2006/relationships/hyperlink" Target="https://www.acma.gov.au/consultations/2023-03/draft-five-year-spectrum-outlook-2023-2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ofca.gov.hk/filemanager/ofca/common/Industry/broadcasting/hk_freq_table_en.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 April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6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spectrum outlook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Five-year spectrum outlook 2023-28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29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28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www.acma.gov.au/consultations/2023-03/draft-five-year-spectrum-outlook-2023-28</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Draft submission</a:t>
            </a:r>
            <a:r>
              <a:rPr lang="en-US" sz="1800" dirty="0" smtClean="0"/>
              <a:t>:</a:t>
            </a:r>
            <a:endParaRPr lang="en-US" sz="1800" spc="-5" dirty="0" smtClean="0">
              <a:cs typeface="Arial"/>
            </a:endParaRPr>
          </a:p>
          <a:p>
            <a:pPr marL="630238" marR="117475" lvl="1" indent="-230188" algn="just">
              <a:buChar char="•"/>
              <a:tabLst>
                <a:tab pos="230188" algn="l"/>
              </a:tabLst>
            </a:pPr>
            <a:r>
              <a:rPr lang="en-US" sz="1600" dirty="0" smtClean="0">
                <a:hlinkClick r:id="rId4"/>
              </a:rPr>
              <a:t>18-23/0044r1</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02426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18-23/0044r1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Australia ACMA’s </a:t>
            </a:r>
            <a:r>
              <a:rPr lang="en-US" sz="1800" spc="-5" dirty="0" smtClean="0">
                <a:solidFill>
                  <a:schemeClr val="tx1"/>
                </a:solidFill>
                <a:cs typeface="Arial"/>
              </a:rPr>
              <a:t>consultation “Draft Five-year spectrum outlook 2023-28”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spectrum outlook (2)</a:t>
            </a:r>
            <a:endParaRPr lang="en-US" sz="2800" dirty="0">
              <a:solidFill>
                <a:srgbClr val="0070C0"/>
              </a:solidFill>
            </a:endParaRPr>
          </a:p>
        </p:txBody>
      </p:sp>
    </p:spTree>
    <p:extLst>
      <p:ext uri="{BB962C8B-B14F-4D97-AF65-F5344CB8AC3E}">
        <p14:creationId xmlns:p14="http://schemas.microsoft.com/office/powerpoint/2010/main" val="3597418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a:t>
            </a:r>
            <a:r>
              <a:rPr lang="en-US" sz="1600" spc="-5" dirty="0" smtClean="0">
                <a:solidFill>
                  <a:srgbClr val="FF0000"/>
                </a:solidFill>
                <a:cs typeface="Arial"/>
              </a:rPr>
              <a:t>13 </a:t>
            </a:r>
            <a:r>
              <a:rPr lang="en-US" sz="1600" spc="-5" dirty="0">
                <a:solidFill>
                  <a:srgbClr val="FF0000"/>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Australia ACMA:  </a:t>
            </a:r>
            <a:r>
              <a:rPr lang="en-US" sz="1400" spc="-5" dirty="0" smtClean="0">
                <a:solidFill>
                  <a:srgbClr val="FF0000"/>
                </a:solidFill>
                <a:cs typeface="Arial"/>
                <a:hlinkClick r:id="rId4"/>
              </a:rPr>
              <a:t>Draft Five-year spectrum outlook 2023-28</a:t>
            </a:r>
            <a:endParaRPr lang="en-US" sz="14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RSS-247 Issue 3 – DTS FHS and LE-LAN – Draft for </a:t>
            </a:r>
            <a:r>
              <a:rPr lang="en-US" sz="1400" spc="-5" dirty="0" smtClean="0">
                <a:solidFill>
                  <a:schemeClr val="tx1"/>
                </a:solidFill>
                <a:cs typeface="Arial"/>
                <a:hlinkClick r:id="rId5"/>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7"/>
              </a:rPr>
              <a:t>Administrative </a:t>
            </a:r>
            <a:r>
              <a:rPr lang="en-GB" sz="1400" u="sng" dirty="0">
                <a:hlinkClick r:id="rId7"/>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3 April 2023, HKCA published the </a:t>
            </a:r>
            <a:r>
              <a:rPr lang="en-US" sz="1600" dirty="0" smtClean="0">
                <a:solidFill>
                  <a:schemeClr val="tx1"/>
                </a:solidFill>
                <a:hlinkClick r:id="rId3"/>
              </a:rPr>
              <a:t>latest version</a:t>
            </a:r>
            <a:r>
              <a:rPr lang="en-US" sz="1600" dirty="0" smtClean="0">
                <a:solidFill>
                  <a:schemeClr val="tx1"/>
                </a:solidFill>
              </a:rPr>
              <a:t> of the table of frequency allocations.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6799406"/>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14 April </a:t>
                      </a:r>
                      <a:r>
                        <a:rPr lang="en-US" sz="1500" strike="no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20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a:t>Friday, </a:t>
                      </a:r>
                      <a:r>
                        <a:rPr lang="en-US" sz="1500" strike="noStrike" baseline="0" dirty="0" smtClean="0"/>
                        <a:t>21 April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t>
            </a:r>
            <a:r>
              <a:rPr lang="en-US" altLang="en-US" sz="1800" b="1" dirty="0" smtClean="0">
                <a:solidFill>
                  <a:schemeClr val="tx1"/>
                </a:solidFill>
                <a:latin typeface="+mj-lt"/>
                <a:cs typeface="Arial" panose="020B0604020202020204" pitchFamily="34" charset="0"/>
              </a:rPr>
              <a:t>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and motion:  Australia ACMA’s consultation on spectrum </a:t>
            </a:r>
            <a:r>
              <a:rPr lang="en-US" sz="1800" i="1" dirty="0" smtClean="0">
                <a:solidFill>
                  <a:srgbClr val="00B050"/>
                </a:solidFill>
              </a:rPr>
              <a:t>outlook</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71632</TotalTime>
  <Words>1776</Words>
  <Application>Microsoft Office PowerPoint</Application>
  <PresentationFormat>Widescreen</PresentationFormat>
  <Paragraphs>355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Australia ACMA’s consultation on spectrum outlook (1)</vt:lpstr>
      <vt:lpstr>Australia ACMA’s consultation on spectrum outlook (2)</vt:lpstr>
      <vt:lpstr>Status of ongoing consultations</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18-23/0042r1</dc:title>
  <dc:creator/>
  <cp:keywords>13 April 2023</cp:keywords>
  <cp:lastModifiedBy>Edward Au</cp:lastModifiedBy>
  <cp:revision>5304</cp:revision>
  <cp:lastPrinted>1601-01-01T00:00:00Z</cp:lastPrinted>
  <dcterms:created xsi:type="dcterms:W3CDTF">2016-03-03T14:54:45Z</dcterms:created>
  <dcterms:modified xsi:type="dcterms:W3CDTF">2023-04-13T16:22:03Z</dcterms:modified>
  <cp:category>IEEE 802.18 RR-TAG agenda</cp:category>
</cp:coreProperties>
</file>