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90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72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1404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97416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9-00-0000-weekly-teleconference-minutes-16-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9-0000-status-of-ongoing-consultations-and-tag-documents-for-approval.docx" TargetMode="External"/><Relationship Id="rId7"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mda.gov.sg/Regulations-and-Licences/Regulations/consultations/Consultation-Papers/2023/Public-Consultation-on-Proposed-Allocation-of-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28-00-0000-proposed-response-to-singapore-imda-s-consultation.doc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a:t>
            </a:r>
            <a:r>
              <a:rPr lang="en-GB" sz="2000" b="0" dirty="0"/>
              <a:t>February 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5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16 </a:t>
            </a:r>
            <a:r>
              <a:rPr lang="en-US" sz="1800" spc="-5" dirty="0">
                <a:latin typeface="+mj-lt"/>
                <a:cs typeface="Arial"/>
              </a:rPr>
              <a:t>February 2023 RR-TAG call as shown in the document </a:t>
            </a:r>
            <a:r>
              <a:rPr lang="en-US" sz="1800" spc="-5" dirty="0" smtClean="0">
                <a:solidFill>
                  <a:srgbClr val="FF0000"/>
                </a:solidFill>
                <a:latin typeface="+mj-lt"/>
                <a:cs typeface="Arial"/>
                <a:hlinkClick r:id="rId3"/>
              </a:rPr>
              <a:t>18-23/0029r0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30 March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EU RSPG:  </a:t>
            </a:r>
            <a:r>
              <a:rPr lang="en-US" sz="1400" spc="-5" dirty="0" smtClean="0">
                <a:solidFill>
                  <a:schemeClr val="tx1"/>
                </a:solidFill>
                <a:cs typeface="Arial"/>
                <a:hlinkClick r:id="rId5"/>
              </a:rPr>
              <a:t>Questionnaire on the Role of Radio Spectrum Policy to help combat Climate 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a:t>
            </a:r>
            <a:r>
              <a:rPr lang="en-US" sz="1600" spc="-5" dirty="0" smtClean="0">
                <a:solidFill>
                  <a:schemeClr val="tx1"/>
                </a:solidFill>
                <a:cs typeface="Arial"/>
              </a:rPr>
              <a:t>20 April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a:t>
            </a:r>
            <a:r>
              <a:rPr lang="en-US" sz="1400" spc="-5" dirty="0">
                <a:solidFill>
                  <a:schemeClr val="tx1"/>
                </a:solidFill>
                <a:cs typeface="Arial"/>
              </a:rPr>
              <a:t>RABC:  </a:t>
            </a:r>
            <a:r>
              <a:rPr lang="en-US" sz="1400" spc="-5" dirty="0">
                <a:solidFill>
                  <a:schemeClr val="tx1"/>
                </a:solidFill>
                <a:cs typeface="Arial"/>
                <a:hlinkClick r:id="rId6"/>
              </a:rPr>
              <a:t>RSS-247 Issue 3 – DTS FHS and LE-LAN – Draft for consultation</a:t>
            </a:r>
            <a:endParaRPr lang="en-US" sz="1400" dirty="0">
              <a:solidFill>
                <a:schemeClr val="tx1"/>
              </a:solidFill>
            </a:endParaRPr>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IMDA’s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“Proposed Allocation of 6 GHz band in Singapore”</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14 February 2023</a:t>
            </a:r>
          </a:p>
          <a:p>
            <a:pPr marL="630238" marR="117475" lvl="1" indent="-230188" algn="just">
              <a:buChar char="•"/>
              <a:tabLst>
                <a:tab pos="230188" algn="l"/>
              </a:tabLst>
            </a:pPr>
            <a:r>
              <a:rPr lang="en-US" sz="1600" spc="-5" dirty="0" smtClean="0">
                <a:latin typeface="+mj-lt"/>
                <a:cs typeface="Arial"/>
              </a:rPr>
              <a:t>Closing date for response:  14 March 2023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3pm ET, 23 February 2023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www.imda.gov.sg/Regulations-and-Licences/Regulations/consultations/Consultation-Papers/2023/Public-Consultation-on-Proposed-Allocation-of-6-GHz-Band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18-23/0028r0</a:t>
            </a:r>
            <a:r>
              <a:rPr lang="en-US" sz="1600" spc="-5" dirty="0" smtClean="0">
                <a:solidFill>
                  <a:srgbClr val="3333CC"/>
                </a:solidFill>
                <a:cs typeface="Arial"/>
              </a:rPr>
              <a:t> </a:t>
            </a:r>
          </a:p>
          <a:p>
            <a:endParaRPr lang="en-US" b="0" dirty="0"/>
          </a:p>
          <a:p>
            <a:r>
              <a:rPr lang="en-US" sz="2000" b="0" dirty="0"/>
              <a:t> </a:t>
            </a:r>
            <a:endParaRPr lang="en-US" sz="2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904566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18-23/0028rX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Singapore IMDA’s </a:t>
            </a:r>
            <a:r>
              <a:rPr lang="en-GB" sz="1800" dirty="0" smtClean="0"/>
              <a:t>consultation on </a:t>
            </a:r>
            <a:r>
              <a:rPr lang="en-GB" sz="1800" dirty="0"/>
              <a:t>the “Proposed Allocation of 6 GHz band in Singapore” </a:t>
            </a:r>
            <a:r>
              <a:rPr lang="en-US" sz="1800" spc="-5" dirty="0" smtClean="0">
                <a:latin typeface="+mj-lt"/>
                <a:cs typeface="Arial"/>
              </a:rPr>
              <a:t>review </a:t>
            </a:r>
            <a:r>
              <a:rPr lang="en-US" sz="1800" spc="-5" dirty="0">
                <a:latin typeface="+mj-lt"/>
                <a:cs typeface="Arial"/>
              </a:rPr>
              <a:t>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Singapore IMDA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r>
              <a:rPr lang="en-US" sz="1600" spc="-5" dirty="0" smtClean="0">
                <a:latin typeface="+mj-lt"/>
                <a:cs typeface="Arial"/>
              </a:rPr>
              <a:t>: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a:t>
            </a:r>
            <a:r>
              <a:rPr lang="en-US" sz="2800" dirty="0" smtClean="0">
                <a:solidFill>
                  <a:srgbClr val="0070C0"/>
                </a:solidFill>
              </a:rPr>
              <a:t>IMDA’s </a:t>
            </a:r>
            <a:r>
              <a:rPr lang="en-US" sz="2800" dirty="0" smtClean="0">
                <a:solidFill>
                  <a:srgbClr val="0070C0"/>
                </a:solidFill>
              </a:rPr>
              <a:t>consultation (2)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009458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February Open Commission Meeting</a:t>
            </a:r>
            <a:r>
              <a:rPr lang="en-US" sz="1600" dirty="0">
                <a:solidFill>
                  <a:schemeClr val="tx1"/>
                </a:solidFill>
              </a:rPr>
              <a:t> </a:t>
            </a:r>
            <a:r>
              <a:rPr lang="en-US" sz="1600" dirty="0" smtClean="0">
                <a:solidFill>
                  <a:schemeClr val="tx1"/>
                </a:solidFill>
              </a:rPr>
              <a:t>was held at </a:t>
            </a:r>
            <a:r>
              <a:rPr lang="en-US" sz="1600" dirty="0">
                <a:solidFill>
                  <a:schemeClr val="tx1"/>
                </a:solidFill>
              </a:rPr>
              <a:t>10:30am ET on 16 February 2023</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March Open Commission Meeting</a:t>
            </a:r>
            <a:r>
              <a:rPr lang="en-US" sz="1600" dirty="0" smtClean="0">
                <a:solidFill>
                  <a:schemeClr val="tx1"/>
                </a:solidFill>
              </a:rPr>
              <a:t> is scheduled at 10:30am ET on 16 March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68838541"/>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a:t>
                      </a:r>
                      <a:r>
                        <a:rPr lang="en-US" sz="1500" strike="sngStrike" baseline="0" dirty="0">
                          <a:solidFill>
                            <a:schemeClr val="tx1"/>
                          </a:solidFill>
                        </a:rPr>
                        <a:t>February 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 March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 March </a:t>
                      </a:r>
                      <a:r>
                        <a:rPr lang="en-US" sz="1500" strike="sngStrike" baseline="0" dirty="0"/>
                        <a:t>2023,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Registration until </a:t>
            </a:r>
            <a:r>
              <a:rPr lang="en-US" sz="1400" dirty="0" smtClean="0">
                <a:solidFill>
                  <a:schemeClr val="tx1"/>
                </a:solidFill>
                <a:latin typeface="Times New Roman" panose="02020603050405020304" pitchFamily="18" charset="0"/>
                <a:ea typeface="Times New Roman" panose="02020603050405020304" pitchFamily="18" charset="0"/>
              </a:rPr>
              <a:t>31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31 March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t>
            </a:r>
            <a:r>
              <a:rPr lang="en-US" altLang="en-US" sz="1800" b="1" dirty="0" smtClean="0">
                <a:solidFill>
                  <a:schemeClr val="tx1"/>
                </a:solidFill>
                <a:latin typeface="+mj-lt"/>
                <a:cs typeface="Arial" panose="020B0604020202020204" pitchFamily="34" charset="0"/>
              </a:rPr>
              <a:t>February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Singapore IMDA’s consultation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a:t>
            </a:r>
            <a:r>
              <a:rPr lang="en-US" sz="1800" spc="-5" dirty="0" smtClean="0">
                <a:cs typeface="Arial"/>
              </a:rPr>
              <a:t>plenary and 2023 </a:t>
            </a:r>
            <a:r>
              <a:rPr lang="en-US" sz="1800" spc="-5" smtClean="0">
                <a:cs typeface="Arial"/>
              </a:rPr>
              <a:t>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71062</TotalTime>
  <Words>1868</Words>
  <Application>Microsoft Office PowerPoint</Application>
  <PresentationFormat>Widescreen</PresentationFormat>
  <Paragraphs>363</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Singapore IMDA’s consultation (1)</vt:lpstr>
      <vt:lpstr>Singapore IMDA’s consultation (2)</vt:lpstr>
      <vt:lpstr>General discussion items (1)</vt:lpstr>
      <vt:lpstr>General discussion items (2)</vt:lpstr>
      <vt:lpstr>Meeting schedule in the next 8 days</vt:lpstr>
      <vt:lpstr>Meeting and hotel reservation for the 2023 March plenary</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23/0027r1</dc:title>
  <dc:creator/>
  <cp:keywords>23 February 2023</cp:keywords>
  <cp:lastModifiedBy>Edward Au</cp:lastModifiedBy>
  <cp:revision>5191</cp:revision>
  <cp:lastPrinted>1601-01-01T00:00:00Z</cp:lastPrinted>
  <dcterms:created xsi:type="dcterms:W3CDTF">2016-03-03T14:54:45Z</dcterms:created>
  <dcterms:modified xsi:type="dcterms:W3CDTF">2023-02-22T19:54:24Z</dcterms:modified>
  <cp:category>IEEE 802.18 RR-TAG agenda</cp:category>
</cp:coreProperties>
</file>