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95" r:id="rId21"/>
    <p:sldId id="970" r:id="rId22"/>
    <p:sldId id="933" r:id="rId23"/>
    <p:sldId id="972" r:id="rId24"/>
    <p:sldId id="864" r:id="rId25"/>
    <p:sldId id="973" r:id="rId26"/>
    <p:sldId id="981" r:id="rId27"/>
    <p:sldId id="982" r:id="rId28"/>
    <p:sldId id="992" r:id="rId29"/>
    <p:sldId id="993" r:id="rId30"/>
    <p:sldId id="978" r:id="rId31"/>
    <p:sldId id="900" r:id="rId32"/>
    <p:sldId id="994" r:id="rId33"/>
    <p:sldId id="954" r:id="rId34"/>
    <p:sldId id="887" r:id="rId35"/>
    <p:sldId id="888"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72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05-00-WCSG-2023-jan-ieee-802w-mixed-mode-interim-av-training.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5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endParaRPr lang="en-US" sz="1600" b="1" spc="-5" dirty="0">
              <a:solidFill>
                <a:srgbClr val="FF0000"/>
              </a:solidFill>
              <a:latin typeface="+mj-lt"/>
              <a:cs typeface="Arial"/>
            </a:endParaRP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t>
            </a:r>
            <a:r>
              <a:rPr lang="en-US" sz="1400" dirty="0" smtClean="0"/>
              <a:t>Room 214</a:t>
            </a:r>
            <a:r>
              <a:rPr lang="en-US" sz="1400" spc="-5" dirty="0" smtClean="0">
                <a:latin typeface="+mj-lt"/>
                <a:cs typeface="Arial"/>
              </a:rPr>
              <a:t>, Hilton Atlanta, Georgia, </a:t>
            </a:r>
            <a:r>
              <a:rPr lang="en-US" sz="1400" spc="-5" dirty="0" err="1" smtClean="0">
                <a:latin typeface="+mj-lt"/>
                <a:cs typeface="Arial"/>
              </a:rPr>
              <a:t>Altanta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59515901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18-23/0020r1.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#TBD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smtClean="0">
                <a:latin typeface="+mj-lt"/>
                <a:cs typeface="Arial"/>
              </a:rPr>
              <a:t>Straw </a:t>
            </a:r>
            <a:r>
              <a:rPr lang="en-US" sz="1800" spc="-5" smtClean="0">
                <a:latin typeface="+mj-lt"/>
                <a:cs typeface="Arial"/>
              </a:rPr>
              <a:t>poll 1</a:t>
            </a:r>
            <a:r>
              <a:rPr lang="en-US" sz="1800" smtClean="0">
                <a:latin typeface="+mj-lt"/>
              </a:rPr>
              <a:t>:  </a:t>
            </a:r>
            <a:r>
              <a:rPr lang="en-US" sz="1800" dirty="0" smtClean="0">
                <a:latin typeface="+mj-lt"/>
              </a:rPr>
              <a:t>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68581</TotalTime>
  <Words>1984</Words>
  <Application>Microsoft Office PowerPoint</Application>
  <PresentationFormat>Widescreen</PresentationFormat>
  <Paragraphs>409</Paragraphs>
  <Slides>35</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PowerPoint Presentation</vt:lpstr>
      <vt:lpstr>Recess until Thursday AM1, 16 March 2023</vt:lpstr>
      <vt:lpstr>PowerPoint Presentation</vt:lpstr>
      <vt:lpstr>PowerPoint Presentation</vt:lpstr>
      <vt:lpstr>Review and approve the 802.18 closing agenda</vt:lpstr>
      <vt:lpstr>PowerPoint Presentation</vt:lpstr>
      <vt:lpstr>General discussion items</vt:lpstr>
      <vt:lpstr>PowerPoint Presentation</vt:lpstr>
      <vt:lpstr>Future RR-TAG meetings (till the 2023 May wireless interim)</vt:lpstr>
      <vt:lpstr>Administrative motion on the weekly teleconference calls</vt:lpstr>
      <vt:lpstr>Type of participation for the 2023 May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18-23/0021r1</dc:title>
  <dc:creator>Edward Au</dc:creator>
  <cp:keywords>2023 March RR-TAG Supplementary Materials</cp:keywords>
  <cp:lastModifiedBy>Edward Au</cp:lastModifiedBy>
  <cp:revision>4782</cp:revision>
  <cp:lastPrinted>1601-01-01T00:00:00Z</cp:lastPrinted>
  <dcterms:created xsi:type="dcterms:W3CDTF">2016-03-03T14:54:45Z</dcterms:created>
  <dcterms:modified xsi:type="dcterms:W3CDTF">2023-03-09T21:20:06Z</dcterms:modified>
  <cp:category>IEEE 802.18 RR-TAG </cp:category>
</cp:coreProperties>
</file>