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20"/>
  </p:notesMasterIdLst>
  <p:sldIdLst>
    <p:sldId id="256" r:id="rId3"/>
    <p:sldId id="257" r:id="rId4"/>
    <p:sldId id="258" r:id="rId5"/>
    <p:sldId id="259" r:id="rId6"/>
    <p:sldId id="260" r:id="rId7"/>
    <p:sldId id="261" r:id="rId8"/>
    <p:sldId id="262" r:id="rId9"/>
    <p:sldId id="263" r:id="rId10"/>
    <p:sldId id="264" r:id="rId11"/>
    <p:sldId id="265" r:id="rId12"/>
    <p:sldId id="267" r:id="rId13"/>
    <p:sldId id="266" r:id="rId14"/>
    <p:sldId id="269" r:id="rId15"/>
    <p:sldId id="268" r:id="rId16"/>
    <p:sldId id="272" r:id="rId17"/>
    <p:sldId id="270" r:id="rId18"/>
    <p:sldId id="271" r:id="rId19"/>
  </p:sldIdLst>
  <p:sldSz cx="12192000" cy="6858000"/>
  <p:notesSz cx="6934200" cy="92805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54"/>
  </p:normalViewPr>
  <p:slideViewPr>
    <p:cSldViewPr snapToGrid="0">
      <p:cViewPr varScale="1">
        <p:scale>
          <a:sx n="95" d="100"/>
          <a:sy n="95" d="100"/>
        </p:scale>
        <p:origin x="200" y="3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6"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r>
              <a:rPr lang="en-US" sz="1800" b="0" strike="noStrike" spc="-1">
                <a:solidFill>
                  <a:srgbClr val="000000"/>
                </a:solidFill>
                <a:latin typeface="Arial"/>
              </a:rPr>
              <a:t>Click to move the slide</a:t>
            </a:r>
          </a:p>
        </p:txBody>
      </p:sp>
      <p:sp>
        <p:nvSpPr>
          <p:cNvPr id="87"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r>
              <a:rPr lang="sv-SE" sz="2000" b="0" strike="noStrike" spc="-1">
                <a:latin typeface="Arial"/>
              </a:rPr>
              <a:t>Click to edit the notes format</a:t>
            </a:r>
          </a:p>
        </p:txBody>
      </p:sp>
      <p:sp>
        <p:nvSpPr>
          <p:cNvPr id="88"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r>
              <a:rPr lang="sv-SE" sz="1400" b="0" strike="noStrike" spc="-1">
                <a:latin typeface="Times New Roman"/>
              </a:rPr>
              <a:t>&lt;header&gt;</a:t>
            </a:r>
          </a:p>
        </p:txBody>
      </p:sp>
      <p:sp>
        <p:nvSpPr>
          <p:cNvPr id="89" name="PlaceHolder 4"/>
          <p:cNvSpPr>
            <a:spLocks noGrp="1"/>
          </p:cNvSpPr>
          <p:nvPr>
            <p:ph type="dt" idx="1"/>
          </p:nvPr>
        </p:nvSpPr>
        <p:spPr>
          <a:xfrm>
            <a:off x="4278960" y="0"/>
            <a:ext cx="3280680" cy="534240"/>
          </a:xfrm>
          <a:prstGeom prst="rect">
            <a:avLst/>
          </a:prstGeom>
          <a:noFill/>
          <a:ln w="0">
            <a:noFill/>
          </a:ln>
        </p:spPr>
        <p:txBody>
          <a:bodyPr lIns="0" tIns="0" rIns="0" bIns="0" anchor="t">
            <a:noAutofit/>
          </a:bodyPr>
          <a:lstStyle>
            <a:lvl1pPr algn="r">
              <a:buNone/>
              <a:defRPr lang="sv-SE" sz="1400" b="0" strike="noStrike" spc="-1">
                <a:latin typeface="Times New Roman"/>
              </a:defRPr>
            </a:lvl1pPr>
          </a:lstStyle>
          <a:p>
            <a:pPr algn="r">
              <a:buNone/>
            </a:pPr>
            <a:r>
              <a:rPr lang="sv-SE" sz="1400" b="0" strike="noStrike" spc="-1">
                <a:latin typeface="Times New Roman"/>
              </a:rPr>
              <a:t>&lt;date/time&gt;</a:t>
            </a:r>
          </a:p>
        </p:txBody>
      </p:sp>
      <p:sp>
        <p:nvSpPr>
          <p:cNvPr id="90" name="PlaceHolder 5"/>
          <p:cNvSpPr>
            <a:spLocks noGrp="1"/>
          </p:cNvSpPr>
          <p:nvPr>
            <p:ph type="ftr" idx="2"/>
          </p:nvPr>
        </p:nvSpPr>
        <p:spPr>
          <a:xfrm>
            <a:off x="0" y="10157400"/>
            <a:ext cx="3280680" cy="534240"/>
          </a:xfrm>
          <a:prstGeom prst="rect">
            <a:avLst/>
          </a:prstGeom>
          <a:noFill/>
          <a:ln w="0">
            <a:noFill/>
          </a:ln>
        </p:spPr>
        <p:txBody>
          <a:bodyPr lIns="0" tIns="0" rIns="0" bIns="0" anchor="b">
            <a:noAutofit/>
          </a:bodyPr>
          <a:lstStyle>
            <a:lvl1pPr>
              <a:defRPr lang="sv-SE" sz="1400" b="0" strike="noStrike" spc="-1">
                <a:latin typeface="Times New Roman"/>
              </a:defRPr>
            </a:lvl1pPr>
          </a:lstStyle>
          <a:p>
            <a:r>
              <a:rPr lang="sv-SE" sz="1400" b="0" strike="noStrike" spc="-1">
                <a:latin typeface="Times New Roman"/>
              </a:rPr>
              <a:t>&lt;footer&gt;</a:t>
            </a:r>
          </a:p>
        </p:txBody>
      </p:sp>
      <p:sp>
        <p:nvSpPr>
          <p:cNvPr id="91" name="PlaceHolder 6"/>
          <p:cNvSpPr>
            <a:spLocks noGrp="1"/>
          </p:cNvSpPr>
          <p:nvPr>
            <p:ph type="sldNum" idx="3"/>
          </p:nvPr>
        </p:nvSpPr>
        <p:spPr>
          <a:xfrm>
            <a:off x="4278960" y="10157400"/>
            <a:ext cx="3280680" cy="534240"/>
          </a:xfrm>
          <a:prstGeom prst="rect">
            <a:avLst/>
          </a:prstGeom>
          <a:noFill/>
          <a:ln w="0">
            <a:noFill/>
          </a:ln>
        </p:spPr>
        <p:txBody>
          <a:bodyPr lIns="0" tIns="0" rIns="0" bIns="0" anchor="b">
            <a:noAutofit/>
          </a:bodyPr>
          <a:lstStyle>
            <a:lvl1pPr algn="r">
              <a:buNone/>
              <a:defRPr lang="sv-SE" sz="1400" b="0" strike="noStrike" spc="-1">
                <a:latin typeface="Times New Roman"/>
              </a:defRPr>
            </a:lvl1pPr>
          </a:lstStyle>
          <a:p>
            <a:pPr algn="r">
              <a:buNone/>
            </a:pPr>
            <a:fld id="{69FD3469-F866-48F1-9322-BBFF9028D844}" type="slidenum">
              <a:rPr lang="sv-SE" sz="1400" b="0" strike="noStrike" spc="-1">
                <a:latin typeface="Times New Roman"/>
              </a:rPr>
              <a:t>‹#›</a:t>
            </a:fld>
            <a:endParaRPr lang="sv-SE"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PlaceHolder 1"/>
          <p:cNvSpPr>
            <a:spLocks noGrp="1"/>
          </p:cNvSpPr>
          <p:nvPr>
            <p:ph type="hdr"/>
          </p:nvPr>
        </p:nvSpPr>
        <p:spPr>
          <a:xfrm>
            <a:off x="5640480" y="96840"/>
            <a:ext cx="635040" cy="2062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160" name="PlaceHolder 2"/>
          <p:cNvSpPr>
            <a:spLocks noGrp="1"/>
          </p:cNvSpPr>
          <p:nvPr>
            <p:ph type="dt" idx="20"/>
          </p:nvPr>
        </p:nvSpPr>
        <p:spPr>
          <a:xfrm>
            <a:off x="654120" y="96840"/>
            <a:ext cx="820800" cy="20628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161" name="PlaceHolder 3"/>
          <p:cNvSpPr>
            <a:spLocks noGrp="1"/>
          </p:cNvSpPr>
          <p:nvPr>
            <p:ph type="ftr" idx="21"/>
          </p:nvPr>
        </p:nvSpPr>
        <p:spPr>
          <a:xfrm>
            <a:off x="5357880" y="8985240"/>
            <a:ext cx="917640" cy="17640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162" name="PlaceHolder 4"/>
          <p:cNvSpPr>
            <a:spLocks noGrp="1"/>
          </p:cNvSpPr>
          <p:nvPr>
            <p:ph type="sldNum" idx="22"/>
          </p:nvPr>
        </p:nvSpPr>
        <p:spPr>
          <a:xfrm>
            <a:off x="3222720" y="8985240"/>
            <a:ext cx="506520" cy="35892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62FBCB02-3180-462A-8BA3-AC382E7EE1DB}" type="slidenum">
              <a:rPr lang="en-US" sz="1200" b="0" strike="noStrike" spc="-1">
                <a:solidFill>
                  <a:srgbClr val="000000"/>
                </a:solidFill>
                <a:latin typeface="Times New Roman"/>
                <a:ea typeface="MS Gothic"/>
              </a:rPr>
              <a:t>1</a:t>
            </a:fld>
            <a:endParaRPr lang="sv-SE" sz="1200" b="0" strike="noStrike" spc="-1">
              <a:latin typeface="Times New Roman"/>
            </a:endParaRPr>
          </a:p>
        </p:txBody>
      </p:sp>
      <p:sp>
        <p:nvSpPr>
          <p:cNvPr id="163" name="Text Box 2"/>
          <p:cNvSpPr/>
          <p:nvPr/>
        </p:nvSpPr>
        <p:spPr>
          <a:xfrm>
            <a:off x="1154160" y="701640"/>
            <a:ext cx="4621320" cy="3463920"/>
          </a:xfrm>
          <a:prstGeom prst="rect">
            <a:avLst/>
          </a:prstGeom>
          <a:solidFill>
            <a:srgbClr val="FFFFFF"/>
          </a:solidFill>
          <a:ln w="9525">
            <a:solidFill>
              <a:srgbClr val="000000"/>
            </a:solidFill>
            <a:miter/>
          </a:ln>
        </p:spPr>
        <p:style>
          <a:lnRef idx="0">
            <a:scrgbClr r="0" g="0" b="0"/>
          </a:lnRef>
          <a:fillRef idx="0">
            <a:scrgbClr r="0" g="0" b="0"/>
          </a:fillRef>
          <a:effectRef idx="0">
            <a:scrgbClr r="0" g="0" b="0"/>
          </a:effectRef>
          <a:fontRef idx="minor"/>
        </p:style>
      </p:sp>
      <p:sp>
        <p:nvSpPr>
          <p:cNvPr id="164" name="PlaceHolder 5"/>
          <p:cNvSpPr>
            <a:spLocks noGrp="1"/>
          </p:cNvSpPr>
          <p:nvPr>
            <p:ph type="body"/>
          </p:nvPr>
        </p:nvSpPr>
        <p:spPr>
          <a:xfrm>
            <a:off x="923760" y="4408560"/>
            <a:ext cx="5081760" cy="4265640"/>
          </a:xfrm>
          <a:prstGeom prst="rect">
            <a:avLst/>
          </a:prstGeom>
          <a:noFill/>
          <a:ln w="9360">
            <a:noFill/>
          </a:ln>
        </p:spPr>
        <p:txBody>
          <a:bodyPr lIns="93600" tIns="46080" rIns="93600" bIns="46080" numCol="1" spcCol="0" anchor="ctr">
            <a:noAutofit/>
          </a:bodyPr>
          <a:lstStyle/>
          <a:p>
            <a:endParaRPr lang="sv-SE" sz="2000" b="0" strike="noStrike" spc="-1">
              <a:latin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 name="PlaceHolder 1"/>
          <p:cNvSpPr>
            <a:spLocks noGrp="1" noRot="1" noChangeAspect="1"/>
          </p:cNvSpPr>
          <p:nvPr>
            <p:ph type="sldImg"/>
          </p:nvPr>
        </p:nvSpPr>
        <p:spPr>
          <a:xfrm>
            <a:off x="387350" y="701675"/>
            <a:ext cx="6154738" cy="3462338"/>
          </a:xfrm>
          <a:prstGeom prst="rect">
            <a:avLst/>
          </a:prstGeom>
          <a:ln w="0">
            <a:noFill/>
          </a:ln>
        </p:spPr>
      </p:sp>
      <p:sp>
        <p:nvSpPr>
          <p:cNvPr id="223" name="PlaceHolder 2"/>
          <p:cNvSpPr>
            <a:spLocks noGrp="1"/>
          </p:cNvSpPr>
          <p:nvPr>
            <p:ph type="body"/>
          </p:nvPr>
        </p:nvSpPr>
        <p:spPr>
          <a:xfrm>
            <a:off x="923760" y="4408560"/>
            <a:ext cx="5079600" cy="417024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224" name="PlaceHolder 3"/>
          <p:cNvSpPr>
            <a:spLocks noGrp="1"/>
          </p:cNvSpPr>
          <p:nvPr>
            <p:ph type="hdr"/>
          </p:nvPr>
        </p:nvSpPr>
        <p:spPr>
          <a:xfrm>
            <a:off x="5640480" y="96840"/>
            <a:ext cx="634680" cy="20592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225" name="PlaceHolder 4"/>
          <p:cNvSpPr>
            <a:spLocks noGrp="1"/>
          </p:cNvSpPr>
          <p:nvPr>
            <p:ph type="dt" idx="50"/>
          </p:nvPr>
        </p:nvSpPr>
        <p:spPr>
          <a:xfrm>
            <a:off x="654120" y="96840"/>
            <a:ext cx="820440" cy="20592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226" name="PlaceHolder 5"/>
          <p:cNvSpPr>
            <a:spLocks noGrp="1"/>
          </p:cNvSpPr>
          <p:nvPr>
            <p:ph type="ftr" idx="51"/>
          </p:nvPr>
        </p:nvSpPr>
        <p:spPr>
          <a:xfrm>
            <a:off x="5357880" y="8985240"/>
            <a:ext cx="917280" cy="17604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27" name="PlaceHolder 6"/>
          <p:cNvSpPr>
            <a:spLocks noGrp="1"/>
          </p:cNvSpPr>
          <p:nvPr>
            <p:ph type="sldNum" idx="52"/>
          </p:nvPr>
        </p:nvSpPr>
        <p:spPr>
          <a:xfrm>
            <a:off x="3222720" y="8985240"/>
            <a:ext cx="506160" cy="35856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F739617D-5116-436F-B4B4-2A99B628648B}" type="slidenum">
              <a:rPr lang="en-US" sz="1200" b="0" strike="noStrike" spc="-1">
                <a:solidFill>
                  <a:srgbClr val="000000"/>
                </a:solidFill>
                <a:latin typeface="Times New Roman"/>
                <a:ea typeface="MS Gothic"/>
              </a:rPr>
              <a:t>13</a:t>
            </a:fld>
            <a:endParaRPr lang="sv-SE" sz="1200" b="0" strike="noStrike" spc="-1">
              <a:latin typeface="Times New Roman"/>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 name="PlaceHolder 1"/>
          <p:cNvSpPr>
            <a:spLocks noGrp="1" noRot="1" noChangeAspect="1"/>
          </p:cNvSpPr>
          <p:nvPr>
            <p:ph type="sldImg"/>
          </p:nvPr>
        </p:nvSpPr>
        <p:spPr>
          <a:xfrm>
            <a:off x="387350" y="701675"/>
            <a:ext cx="6154738" cy="3462338"/>
          </a:xfrm>
          <a:prstGeom prst="rect">
            <a:avLst/>
          </a:prstGeom>
          <a:ln w="0">
            <a:noFill/>
          </a:ln>
        </p:spPr>
      </p:sp>
      <p:sp>
        <p:nvSpPr>
          <p:cNvPr id="217" name="PlaceHolder 2"/>
          <p:cNvSpPr>
            <a:spLocks noGrp="1"/>
          </p:cNvSpPr>
          <p:nvPr>
            <p:ph type="body"/>
          </p:nvPr>
        </p:nvSpPr>
        <p:spPr>
          <a:xfrm>
            <a:off x="923760" y="4408560"/>
            <a:ext cx="5079600" cy="417024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218" name="PlaceHolder 3"/>
          <p:cNvSpPr>
            <a:spLocks noGrp="1"/>
          </p:cNvSpPr>
          <p:nvPr>
            <p:ph type="hdr"/>
          </p:nvPr>
        </p:nvSpPr>
        <p:spPr>
          <a:xfrm>
            <a:off x="5640480" y="96840"/>
            <a:ext cx="634680" cy="20592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219" name="PlaceHolder 4"/>
          <p:cNvSpPr>
            <a:spLocks noGrp="1"/>
          </p:cNvSpPr>
          <p:nvPr>
            <p:ph type="dt" idx="47"/>
          </p:nvPr>
        </p:nvSpPr>
        <p:spPr>
          <a:xfrm>
            <a:off x="654120" y="96840"/>
            <a:ext cx="820440" cy="20592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220" name="PlaceHolder 5"/>
          <p:cNvSpPr>
            <a:spLocks noGrp="1"/>
          </p:cNvSpPr>
          <p:nvPr>
            <p:ph type="ftr" idx="48"/>
          </p:nvPr>
        </p:nvSpPr>
        <p:spPr>
          <a:xfrm>
            <a:off x="5357880" y="8985240"/>
            <a:ext cx="917280" cy="17604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21" name="PlaceHolder 6"/>
          <p:cNvSpPr>
            <a:spLocks noGrp="1"/>
          </p:cNvSpPr>
          <p:nvPr>
            <p:ph type="sldNum" idx="49"/>
          </p:nvPr>
        </p:nvSpPr>
        <p:spPr>
          <a:xfrm>
            <a:off x="3222720" y="8985240"/>
            <a:ext cx="506160" cy="35856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8B6EBBFD-FABA-45FC-810E-40CC8FF51F1E}" type="slidenum">
              <a:rPr lang="en-US" sz="1200" b="0" strike="noStrike" spc="-1">
                <a:solidFill>
                  <a:srgbClr val="000000"/>
                </a:solidFill>
                <a:latin typeface="Times New Roman"/>
                <a:ea typeface="MS Gothic"/>
              </a:rPr>
              <a:t>14</a:t>
            </a:fld>
            <a:endParaRPr lang="sv-SE" sz="1200" b="0" strike="noStrike" spc="-1">
              <a:latin typeface="Times New Roman"/>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PlaceHolder 1"/>
          <p:cNvSpPr>
            <a:spLocks noGrp="1" noRot="1" noChangeAspect="1"/>
          </p:cNvSpPr>
          <p:nvPr>
            <p:ph type="sldImg"/>
          </p:nvPr>
        </p:nvSpPr>
        <p:spPr>
          <a:xfrm>
            <a:off x="385763" y="701675"/>
            <a:ext cx="6159500" cy="3463925"/>
          </a:xfrm>
          <a:prstGeom prst="rect">
            <a:avLst/>
          </a:prstGeom>
          <a:ln w="0">
            <a:noFill/>
          </a:ln>
        </p:spPr>
      </p:sp>
      <p:sp>
        <p:nvSpPr>
          <p:cNvPr id="199" name="PlaceHolder 2"/>
          <p:cNvSpPr>
            <a:spLocks noGrp="1"/>
          </p:cNvSpPr>
          <p:nvPr>
            <p:ph type="body"/>
          </p:nvPr>
        </p:nvSpPr>
        <p:spPr>
          <a:xfrm>
            <a:off x="923760" y="4408560"/>
            <a:ext cx="5079960" cy="417060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200" name="PlaceHolder 3"/>
          <p:cNvSpPr>
            <a:spLocks noGrp="1"/>
          </p:cNvSpPr>
          <p:nvPr>
            <p:ph type="hdr"/>
          </p:nvPr>
        </p:nvSpPr>
        <p:spPr>
          <a:xfrm>
            <a:off x="5640480" y="96840"/>
            <a:ext cx="635040" cy="2062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201" name="PlaceHolder 4"/>
          <p:cNvSpPr>
            <a:spLocks noGrp="1"/>
          </p:cNvSpPr>
          <p:nvPr>
            <p:ph type="dt" idx="38"/>
          </p:nvPr>
        </p:nvSpPr>
        <p:spPr>
          <a:xfrm>
            <a:off x="654120" y="96840"/>
            <a:ext cx="820800" cy="20628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202" name="PlaceHolder 5"/>
          <p:cNvSpPr>
            <a:spLocks noGrp="1"/>
          </p:cNvSpPr>
          <p:nvPr>
            <p:ph type="ftr" idx="39"/>
          </p:nvPr>
        </p:nvSpPr>
        <p:spPr>
          <a:xfrm>
            <a:off x="5357880" y="8985240"/>
            <a:ext cx="917640" cy="17640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03" name="PlaceHolder 6"/>
          <p:cNvSpPr>
            <a:spLocks noGrp="1"/>
          </p:cNvSpPr>
          <p:nvPr>
            <p:ph type="sldNum" idx="40"/>
          </p:nvPr>
        </p:nvSpPr>
        <p:spPr>
          <a:xfrm>
            <a:off x="3222720" y="8985240"/>
            <a:ext cx="506520" cy="35892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78F7A6EF-3117-4885-8842-465A4B061092}" type="slidenum">
              <a:rPr lang="en-US" sz="1200" b="0" strike="noStrike" spc="-1">
                <a:solidFill>
                  <a:srgbClr val="000000"/>
                </a:solidFill>
                <a:latin typeface="Times New Roman"/>
                <a:ea typeface="MS Gothic"/>
              </a:rPr>
              <a:t>15</a:t>
            </a:fld>
            <a:endParaRPr lang="sv-SE" sz="1200" b="0" strike="noStrike" spc="-1">
              <a:latin typeface="Times New Roman"/>
            </a:endParaRPr>
          </a:p>
        </p:txBody>
      </p:sp>
    </p:spTree>
    <p:extLst>
      <p:ext uri="{BB962C8B-B14F-4D97-AF65-F5344CB8AC3E}">
        <p14:creationId xmlns:p14="http://schemas.microsoft.com/office/powerpoint/2010/main" val="5377732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 name="PlaceHolder 1"/>
          <p:cNvSpPr>
            <a:spLocks noGrp="1" noRot="1" noChangeAspect="1"/>
          </p:cNvSpPr>
          <p:nvPr>
            <p:ph type="sldImg"/>
          </p:nvPr>
        </p:nvSpPr>
        <p:spPr>
          <a:xfrm>
            <a:off x="387350" y="701675"/>
            <a:ext cx="6154738" cy="3462338"/>
          </a:xfrm>
          <a:prstGeom prst="rect">
            <a:avLst/>
          </a:prstGeom>
          <a:ln w="0">
            <a:noFill/>
          </a:ln>
        </p:spPr>
      </p:sp>
      <p:sp>
        <p:nvSpPr>
          <p:cNvPr id="229" name="PlaceHolder 2"/>
          <p:cNvSpPr>
            <a:spLocks noGrp="1"/>
          </p:cNvSpPr>
          <p:nvPr>
            <p:ph type="body"/>
          </p:nvPr>
        </p:nvSpPr>
        <p:spPr>
          <a:xfrm>
            <a:off x="923760" y="4408560"/>
            <a:ext cx="5079960" cy="417060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230" name="PlaceHolder 3"/>
          <p:cNvSpPr>
            <a:spLocks noGrp="1"/>
          </p:cNvSpPr>
          <p:nvPr>
            <p:ph type="hdr"/>
          </p:nvPr>
        </p:nvSpPr>
        <p:spPr>
          <a:xfrm>
            <a:off x="5640480" y="96840"/>
            <a:ext cx="635040" cy="2062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231" name="PlaceHolder 4"/>
          <p:cNvSpPr>
            <a:spLocks noGrp="1"/>
          </p:cNvSpPr>
          <p:nvPr>
            <p:ph type="dt" idx="53"/>
          </p:nvPr>
        </p:nvSpPr>
        <p:spPr>
          <a:xfrm>
            <a:off x="654120" y="96840"/>
            <a:ext cx="820800" cy="20628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232" name="PlaceHolder 5"/>
          <p:cNvSpPr>
            <a:spLocks noGrp="1"/>
          </p:cNvSpPr>
          <p:nvPr>
            <p:ph type="ftr" idx="54"/>
          </p:nvPr>
        </p:nvSpPr>
        <p:spPr>
          <a:xfrm>
            <a:off x="5357880" y="8985240"/>
            <a:ext cx="917640" cy="17640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33" name="PlaceHolder 6"/>
          <p:cNvSpPr>
            <a:spLocks noGrp="1"/>
          </p:cNvSpPr>
          <p:nvPr>
            <p:ph type="sldNum" idx="55"/>
          </p:nvPr>
        </p:nvSpPr>
        <p:spPr>
          <a:xfrm>
            <a:off x="3222720" y="8985240"/>
            <a:ext cx="506520" cy="35892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88170ADD-CA81-448D-8F79-3007B1941E59}" type="slidenum">
              <a:rPr lang="en-US" sz="1200" b="0" strike="noStrike" spc="-1">
                <a:solidFill>
                  <a:srgbClr val="000000"/>
                </a:solidFill>
                <a:latin typeface="Times New Roman"/>
                <a:ea typeface="MS Gothic"/>
              </a:rPr>
              <a:t>16</a:t>
            </a:fld>
            <a:endParaRPr lang="sv-SE" sz="1200" b="0" strike="noStrike" spc="-1">
              <a:latin typeface="Times New Roman"/>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 name="PlaceHolder 1"/>
          <p:cNvSpPr>
            <a:spLocks noGrp="1" noRot="1" noChangeAspect="1"/>
          </p:cNvSpPr>
          <p:nvPr>
            <p:ph type="sldImg"/>
          </p:nvPr>
        </p:nvSpPr>
        <p:spPr>
          <a:xfrm>
            <a:off x="385763" y="701675"/>
            <a:ext cx="6159500" cy="3463925"/>
          </a:xfrm>
          <a:prstGeom prst="rect">
            <a:avLst/>
          </a:prstGeom>
          <a:ln w="0">
            <a:noFill/>
          </a:ln>
        </p:spPr>
      </p:sp>
      <p:sp>
        <p:nvSpPr>
          <p:cNvPr id="235" name="PlaceHolder 2"/>
          <p:cNvSpPr>
            <a:spLocks noGrp="1"/>
          </p:cNvSpPr>
          <p:nvPr>
            <p:ph type="body"/>
          </p:nvPr>
        </p:nvSpPr>
        <p:spPr>
          <a:xfrm>
            <a:off x="923760" y="4408560"/>
            <a:ext cx="5079960" cy="417060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236" name="PlaceHolder 3"/>
          <p:cNvSpPr>
            <a:spLocks noGrp="1"/>
          </p:cNvSpPr>
          <p:nvPr>
            <p:ph type="hdr"/>
          </p:nvPr>
        </p:nvSpPr>
        <p:spPr>
          <a:xfrm>
            <a:off x="5640480" y="96840"/>
            <a:ext cx="635040" cy="2062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237" name="PlaceHolder 4"/>
          <p:cNvSpPr>
            <a:spLocks noGrp="1"/>
          </p:cNvSpPr>
          <p:nvPr>
            <p:ph type="dt" idx="56"/>
          </p:nvPr>
        </p:nvSpPr>
        <p:spPr>
          <a:xfrm>
            <a:off x="654120" y="96840"/>
            <a:ext cx="820800" cy="20628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238" name="PlaceHolder 5"/>
          <p:cNvSpPr>
            <a:spLocks noGrp="1"/>
          </p:cNvSpPr>
          <p:nvPr>
            <p:ph type="ftr" idx="57"/>
          </p:nvPr>
        </p:nvSpPr>
        <p:spPr>
          <a:xfrm>
            <a:off x="5357880" y="8985240"/>
            <a:ext cx="917640" cy="17640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39" name="PlaceHolder 6"/>
          <p:cNvSpPr>
            <a:spLocks noGrp="1"/>
          </p:cNvSpPr>
          <p:nvPr>
            <p:ph type="sldNum" idx="58"/>
          </p:nvPr>
        </p:nvSpPr>
        <p:spPr>
          <a:xfrm>
            <a:off x="3222720" y="8985240"/>
            <a:ext cx="506520" cy="35892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57E4C7CC-3FA3-438C-A5F8-13A50A8EF417}" type="slidenum">
              <a:rPr lang="en-US" sz="1200" b="0" strike="noStrike" spc="-1">
                <a:solidFill>
                  <a:srgbClr val="000000"/>
                </a:solidFill>
                <a:latin typeface="Times New Roman"/>
                <a:ea typeface="MS Gothic"/>
              </a:rPr>
              <a:t>17</a:t>
            </a:fld>
            <a:endParaRPr lang="sv-SE" sz="1200" b="0" strike="noStrike" spc="-1">
              <a:latin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PlaceHolder 1"/>
          <p:cNvSpPr>
            <a:spLocks noGrp="1"/>
          </p:cNvSpPr>
          <p:nvPr>
            <p:ph type="hdr"/>
          </p:nvPr>
        </p:nvSpPr>
        <p:spPr>
          <a:xfrm>
            <a:off x="5640480" y="96840"/>
            <a:ext cx="635040" cy="2062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802.11-16/1124r0</a:t>
            </a:r>
            <a:endParaRPr lang="sv-SE" sz="1400" b="0" strike="noStrike" spc="-1">
              <a:latin typeface="Times New Roman"/>
            </a:endParaRPr>
          </a:p>
        </p:txBody>
      </p:sp>
      <p:sp>
        <p:nvSpPr>
          <p:cNvPr id="166" name="PlaceHolder 2"/>
          <p:cNvSpPr>
            <a:spLocks noGrp="1"/>
          </p:cNvSpPr>
          <p:nvPr>
            <p:ph type="dt" idx="23"/>
          </p:nvPr>
        </p:nvSpPr>
        <p:spPr>
          <a:xfrm>
            <a:off x="654120" y="96840"/>
            <a:ext cx="820800" cy="20628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September 2016</a:t>
            </a:r>
            <a:endParaRPr lang="sv-SE" sz="1400" b="0" strike="noStrike" spc="-1">
              <a:latin typeface="Times New Roman"/>
            </a:endParaRPr>
          </a:p>
        </p:txBody>
      </p:sp>
      <p:sp>
        <p:nvSpPr>
          <p:cNvPr id="167" name="PlaceHolder 3"/>
          <p:cNvSpPr>
            <a:spLocks noGrp="1"/>
          </p:cNvSpPr>
          <p:nvPr>
            <p:ph type="ftr" idx="24"/>
          </p:nvPr>
        </p:nvSpPr>
        <p:spPr>
          <a:xfrm>
            <a:off x="5357880" y="8985240"/>
            <a:ext cx="917640" cy="176400"/>
          </a:xfrm>
          <a:prstGeom prst="rect">
            <a:avLst/>
          </a:prstGeom>
          <a:noFill/>
          <a:ln w="9360">
            <a:noFill/>
          </a:ln>
        </p:spPr>
        <p:txBody>
          <a:bodyPr lIns="0" tIns="0" rIns="0" bIns="0" numCol="1" spcCol="0" anchor="t">
            <a:noAutofit/>
          </a:bodyPr>
          <a:lstStyle>
            <a:lvl1pPr marL="2057400" indent="-228600">
              <a:lnSpc>
                <a:spcPct val="100000"/>
              </a:lnSpc>
              <a:buNone/>
              <a:tabLst>
                <a:tab pos="0" algn="l"/>
              </a:tabLst>
              <a:defRPr lang="en-US" sz="2400" b="0" strike="noStrike" spc="-1">
                <a:solidFill>
                  <a:srgbClr val="000000"/>
                </a:solidFill>
                <a:latin typeface="Times New Roman"/>
                <a:ea typeface="MS Gothic"/>
              </a:defRPr>
            </a:lvl1pPr>
          </a:lstStyle>
          <a:p>
            <a:pPr marL="2057400" indent="-228600">
              <a:lnSpc>
                <a:spcPct val="100000"/>
              </a:lnSpc>
              <a:buNone/>
              <a:tabLst>
                <a:tab pos="0" algn="l"/>
              </a:tabLst>
            </a:pPr>
            <a:r>
              <a:rPr lang="en-US" sz="2400" b="0" strike="noStrike" spc="-1">
                <a:solidFill>
                  <a:srgbClr val="000000"/>
                </a:solidFill>
                <a:latin typeface="Times New Roman"/>
                <a:ea typeface="MS Gothic"/>
              </a:rPr>
              <a:t>Dorothy Stanley (HP Enterprise)</a:t>
            </a:r>
            <a:endParaRPr lang="sv-SE" sz="2400" b="0" strike="noStrike" spc="-1">
              <a:latin typeface="Times New Roman"/>
            </a:endParaRPr>
          </a:p>
        </p:txBody>
      </p:sp>
      <p:sp>
        <p:nvSpPr>
          <p:cNvPr id="168" name="PlaceHolder 4"/>
          <p:cNvSpPr>
            <a:spLocks noGrp="1"/>
          </p:cNvSpPr>
          <p:nvPr>
            <p:ph type="sldNum" idx="25"/>
          </p:nvPr>
        </p:nvSpPr>
        <p:spPr>
          <a:xfrm>
            <a:off x="3279240" y="9000720"/>
            <a:ext cx="410400" cy="18000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C0F6120A-9DB0-42FD-BE51-333FF7F00B8C}" type="slidenum">
              <a:rPr lang="en-US" sz="1200" b="0" strike="noStrike" spc="-1">
                <a:solidFill>
                  <a:srgbClr val="000000"/>
                </a:solidFill>
                <a:latin typeface="Times New Roman"/>
                <a:ea typeface="MS Gothic"/>
              </a:rPr>
              <a:t>2</a:t>
            </a:fld>
            <a:endParaRPr lang="sv-SE" sz="1200" b="0" strike="noStrike" spc="-1">
              <a:latin typeface="Times New Roman"/>
            </a:endParaRPr>
          </a:p>
        </p:txBody>
      </p:sp>
      <p:sp>
        <p:nvSpPr>
          <p:cNvPr id="169" name="Rectangle 7"/>
          <p:cNvSpPr/>
          <p:nvPr/>
        </p:nvSpPr>
        <p:spPr>
          <a:xfrm>
            <a:off x="3885840" y="8830440"/>
            <a:ext cx="2967480" cy="461160"/>
          </a:xfrm>
          <a:prstGeom prst="rect">
            <a:avLst/>
          </a:prstGeom>
          <a:noFill/>
          <a:ln w="9525">
            <a:noFill/>
          </a:ln>
        </p:spPr>
        <p:style>
          <a:lnRef idx="0">
            <a:scrgbClr r="0" g="0" b="0"/>
          </a:lnRef>
          <a:fillRef idx="0">
            <a:scrgbClr r="0" g="0" b="0"/>
          </a:fillRef>
          <a:effectRef idx="0">
            <a:scrgbClr r="0" g="0" b="0"/>
          </a:effectRef>
          <a:fontRef idx="minor"/>
        </p:style>
        <p:txBody>
          <a:bodyPr lIns="92520" tIns="46440" rIns="92520" bIns="46440" anchor="b">
            <a:noAutofit/>
          </a:bodyPr>
          <a:lstStyle/>
          <a:p>
            <a:pPr algn="r">
              <a:lnSpc>
                <a:spcPct val="100000"/>
              </a:lnSpc>
              <a:buNone/>
            </a:pPr>
            <a:fld id="{CF4CF66B-CA2B-4DB5-8853-1A130EA3AE36}" type="slidenum">
              <a:rPr lang="en-US" sz="2400" b="0" strike="noStrike" spc="-1">
                <a:solidFill>
                  <a:srgbClr val="000000"/>
                </a:solidFill>
                <a:latin typeface="Times New Roman"/>
                <a:ea typeface="MS Gothic"/>
              </a:rPr>
              <a:t>2</a:t>
            </a:fld>
            <a:endParaRPr lang="sv-SE" sz="2400" b="0" strike="noStrike" spc="-1">
              <a:latin typeface="Arial"/>
            </a:endParaRPr>
          </a:p>
        </p:txBody>
      </p:sp>
      <p:sp>
        <p:nvSpPr>
          <p:cNvPr id="170" name="PlaceHolder 5"/>
          <p:cNvSpPr>
            <a:spLocks noGrp="1" noRot="1" noChangeAspect="1"/>
          </p:cNvSpPr>
          <p:nvPr>
            <p:ph type="sldImg"/>
          </p:nvPr>
        </p:nvSpPr>
        <p:spPr>
          <a:xfrm>
            <a:off x="334963" y="698500"/>
            <a:ext cx="6184900" cy="3479800"/>
          </a:xfrm>
          <a:prstGeom prst="rect">
            <a:avLst/>
          </a:prstGeom>
          <a:ln w="0">
            <a:noFill/>
          </a:ln>
        </p:spPr>
      </p:sp>
      <p:sp>
        <p:nvSpPr>
          <p:cNvPr id="171" name="PlaceHolder 6"/>
          <p:cNvSpPr>
            <a:spLocks noGrp="1"/>
          </p:cNvSpPr>
          <p:nvPr>
            <p:ph type="body"/>
          </p:nvPr>
        </p:nvSpPr>
        <p:spPr>
          <a:xfrm>
            <a:off x="915480" y="4416120"/>
            <a:ext cx="5022720" cy="4177440"/>
          </a:xfrm>
          <a:prstGeom prst="rect">
            <a:avLst/>
          </a:prstGeom>
          <a:noFill/>
          <a:ln w="9360">
            <a:noFill/>
          </a:ln>
        </p:spPr>
        <p:txBody>
          <a:bodyPr lIns="92520" tIns="46440" rIns="92520" bIns="46440" numCol="1" spcCol="0" anchor="t">
            <a:noAutofit/>
          </a:bodyPr>
          <a:lstStyle/>
          <a:p>
            <a:endParaRPr lang="sv-SE" sz="2000" b="0" strike="noStrike" spc="-1">
              <a:latin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PlaceHolder 1"/>
          <p:cNvSpPr>
            <a:spLocks noGrp="1"/>
          </p:cNvSpPr>
          <p:nvPr>
            <p:ph type="hdr"/>
          </p:nvPr>
        </p:nvSpPr>
        <p:spPr>
          <a:xfrm>
            <a:off x="5640480" y="96840"/>
            <a:ext cx="635040" cy="2062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802.11-16/1124r0</a:t>
            </a:r>
            <a:endParaRPr lang="sv-SE" sz="1400" b="0" strike="noStrike" spc="-1">
              <a:latin typeface="Times New Roman"/>
            </a:endParaRPr>
          </a:p>
        </p:txBody>
      </p:sp>
      <p:sp>
        <p:nvSpPr>
          <p:cNvPr id="173" name="PlaceHolder 2"/>
          <p:cNvSpPr>
            <a:spLocks noGrp="1"/>
          </p:cNvSpPr>
          <p:nvPr>
            <p:ph type="dt" idx="26"/>
          </p:nvPr>
        </p:nvSpPr>
        <p:spPr>
          <a:xfrm>
            <a:off x="654120" y="96840"/>
            <a:ext cx="820800" cy="20628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September 2016</a:t>
            </a:r>
            <a:endParaRPr lang="sv-SE" sz="1400" b="0" strike="noStrike" spc="-1">
              <a:latin typeface="Times New Roman"/>
            </a:endParaRPr>
          </a:p>
        </p:txBody>
      </p:sp>
      <p:sp>
        <p:nvSpPr>
          <p:cNvPr id="174" name="PlaceHolder 3"/>
          <p:cNvSpPr>
            <a:spLocks noGrp="1"/>
          </p:cNvSpPr>
          <p:nvPr>
            <p:ph type="ftr" idx="27"/>
          </p:nvPr>
        </p:nvSpPr>
        <p:spPr>
          <a:xfrm>
            <a:off x="5357880" y="8985240"/>
            <a:ext cx="917640" cy="176400"/>
          </a:xfrm>
          <a:prstGeom prst="rect">
            <a:avLst/>
          </a:prstGeom>
          <a:noFill/>
          <a:ln w="9360">
            <a:noFill/>
          </a:ln>
        </p:spPr>
        <p:txBody>
          <a:bodyPr lIns="0" tIns="0" rIns="0" bIns="0" numCol="1" spcCol="0" anchor="t">
            <a:noAutofit/>
          </a:bodyPr>
          <a:lstStyle>
            <a:lvl1pPr marL="2057400" indent="-228600">
              <a:lnSpc>
                <a:spcPct val="100000"/>
              </a:lnSpc>
              <a:buNone/>
              <a:tabLst>
                <a:tab pos="0" algn="l"/>
              </a:tabLst>
              <a:defRPr lang="en-US" sz="2400" b="0" strike="noStrike" spc="-1">
                <a:solidFill>
                  <a:srgbClr val="000000"/>
                </a:solidFill>
                <a:latin typeface="Times New Roman"/>
                <a:ea typeface="MS Gothic"/>
              </a:defRPr>
            </a:lvl1pPr>
          </a:lstStyle>
          <a:p>
            <a:pPr marL="2057400" indent="-228600">
              <a:lnSpc>
                <a:spcPct val="100000"/>
              </a:lnSpc>
              <a:buNone/>
              <a:tabLst>
                <a:tab pos="0" algn="l"/>
              </a:tabLst>
            </a:pPr>
            <a:r>
              <a:rPr lang="en-US" sz="2400" b="0" strike="noStrike" spc="-1">
                <a:solidFill>
                  <a:srgbClr val="000000"/>
                </a:solidFill>
                <a:latin typeface="Times New Roman"/>
                <a:ea typeface="MS Gothic"/>
              </a:rPr>
              <a:t>Dorothy Stanley (HP Enterprise)</a:t>
            </a:r>
            <a:endParaRPr lang="sv-SE" sz="2400" b="0" strike="noStrike" spc="-1">
              <a:latin typeface="Times New Roman"/>
            </a:endParaRPr>
          </a:p>
        </p:txBody>
      </p:sp>
      <p:sp>
        <p:nvSpPr>
          <p:cNvPr id="175" name="PlaceHolder 4"/>
          <p:cNvSpPr>
            <a:spLocks noGrp="1"/>
          </p:cNvSpPr>
          <p:nvPr>
            <p:ph type="sldNum" idx="28"/>
          </p:nvPr>
        </p:nvSpPr>
        <p:spPr>
          <a:xfrm>
            <a:off x="3279240" y="9000720"/>
            <a:ext cx="410400" cy="18000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85D5FE73-31BC-4B69-A14E-CAE1C5CD9881}" type="slidenum">
              <a:rPr lang="en-US" sz="1200" b="0" strike="noStrike" spc="-1">
                <a:solidFill>
                  <a:srgbClr val="000000"/>
                </a:solidFill>
                <a:latin typeface="Times New Roman"/>
                <a:ea typeface="MS Gothic"/>
              </a:rPr>
              <a:t>3</a:t>
            </a:fld>
            <a:endParaRPr lang="sv-SE" sz="1200" b="0" strike="noStrike" spc="-1">
              <a:latin typeface="Times New Roman"/>
            </a:endParaRPr>
          </a:p>
        </p:txBody>
      </p:sp>
      <p:sp>
        <p:nvSpPr>
          <p:cNvPr id="176" name="Rectangle 7"/>
          <p:cNvSpPr/>
          <p:nvPr/>
        </p:nvSpPr>
        <p:spPr>
          <a:xfrm>
            <a:off x="3885840" y="8830440"/>
            <a:ext cx="2967480" cy="461160"/>
          </a:xfrm>
          <a:prstGeom prst="rect">
            <a:avLst/>
          </a:prstGeom>
          <a:noFill/>
          <a:ln w="9525">
            <a:noFill/>
          </a:ln>
        </p:spPr>
        <p:style>
          <a:lnRef idx="0">
            <a:scrgbClr r="0" g="0" b="0"/>
          </a:lnRef>
          <a:fillRef idx="0">
            <a:scrgbClr r="0" g="0" b="0"/>
          </a:fillRef>
          <a:effectRef idx="0">
            <a:scrgbClr r="0" g="0" b="0"/>
          </a:effectRef>
          <a:fontRef idx="minor"/>
        </p:style>
        <p:txBody>
          <a:bodyPr lIns="92520" tIns="46440" rIns="92520" bIns="46440" anchor="b">
            <a:noAutofit/>
          </a:bodyPr>
          <a:lstStyle/>
          <a:p>
            <a:pPr algn="r">
              <a:lnSpc>
                <a:spcPct val="100000"/>
              </a:lnSpc>
              <a:buNone/>
            </a:pPr>
            <a:fld id="{E1C810C7-1205-4DF1-8689-6A345350E27C}" type="slidenum">
              <a:rPr lang="en-US" sz="2400" b="0" strike="noStrike" spc="-1">
                <a:solidFill>
                  <a:srgbClr val="000000"/>
                </a:solidFill>
                <a:latin typeface="Times New Roman"/>
                <a:ea typeface="MS Gothic"/>
              </a:rPr>
              <a:t>3</a:t>
            </a:fld>
            <a:endParaRPr lang="sv-SE" sz="2400" b="0" strike="noStrike" spc="-1">
              <a:latin typeface="Arial"/>
            </a:endParaRPr>
          </a:p>
        </p:txBody>
      </p:sp>
      <p:sp>
        <p:nvSpPr>
          <p:cNvPr id="177" name="PlaceHolder 5"/>
          <p:cNvSpPr>
            <a:spLocks noGrp="1" noRot="1" noChangeAspect="1"/>
          </p:cNvSpPr>
          <p:nvPr>
            <p:ph type="sldImg"/>
          </p:nvPr>
        </p:nvSpPr>
        <p:spPr>
          <a:xfrm>
            <a:off x="334963" y="698500"/>
            <a:ext cx="6184900" cy="3479800"/>
          </a:xfrm>
          <a:prstGeom prst="rect">
            <a:avLst/>
          </a:prstGeom>
          <a:ln w="0">
            <a:noFill/>
          </a:ln>
        </p:spPr>
      </p:sp>
      <p:sp>
        <p:nvSpPr>
          <p:cNvPr id="178" name="PlaceHolder 6"/>
          <p:cNvSpPr>
            <a:spLocks noGrp="1"/>
          </p:cNvSpPr>
          <p:nvPr>
            <p:ph type="body"/>
          </p:nvPr>
        </p:nvSpPr>
        <p:spPr>
          <a:xfrm>
            <a:off x="915480" y="4416120"/>
            <a:ext cx="5022720" cy="4177440"/>
          </a:xfrm>
          <a:prstGeom prst="rect">
            <a:avLst/>
          </a:prstGeom>
          <a:noFill/>
          <a:ln w="9360">
            <a:noFill/>
          </a:ln>
        </p:spPr>
        <p:txBody>
          <a:bodyPr lIns="92520" tIns="46440" rIns="92520" bIns="46440" numCol="1" spcCol="0" anchor="t">
            <a:noAutofit/>
          </a:bodyPr>
          <a:lstStyle/>
          <a:p>
            <a:endParaRPr lang="sv-SE" sz="2000" b="0" strike="noStrike" spc="-1">
              <a:latin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PlaceHolder 1"/>
          <p:cNvSpPr>
            <a:spLocks noGrp="1"/>
          </p:cNvSpPr>
          <p:nvPr>
            <p:ph type="hdr"/>
          </p:nvPr>
        </p:nvSpPr>
        <p:spPr>
          <a:xfrm>
            <a:off x="5640480" y="96840"/>
            <a:ext cx="635040" cy="2062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802.11-16/1124r0</a:t>
            </a:r>
            <a:endParaRPr lang="sv-SE" sz="1400" b="0" strike="noStrike" spc="-1">
              <a:latin typeface="Times New Roman"/>
            </a:endParaRPr>
          </a:p>
        </p:txBody>
      </p:sp>
      <p:sp>
        <p:nvSpPr>
          <p:cNvPr id="180" name="PlaceHolder 2"/>
          <p:cNvSpPr>
            <a:spLocks noGrp="1"/>
          </p:cNvSpPr>
          <p:nvPr>
            <p:ph type="dt" idx="29"/>
          </p:nvPr>
        </p:nvSpPr>
        <p:spPr>
          <a:xfrm>
            <a:off x="654120" y="96840"/>
            <a:ext cx="820800" cy="20628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September 2016</a:t>
            </a:r>
            <a:endParaRPr lang="sv-SE" sz="1400" b="0" strike="noStrike" spc="-1">
              <a:latin typeface="Times New Roman"/>
            </a:endParaRPr>
          </a:p>
        </p:txBody>
      </p:sp>
      <p:sp>
        <p:nvSpPr>
          <p:cNvPr id="181" name="PlaceHolder 3"/>
          <p:cNvSpPr>
            <a:spLocks noGrp="1"/>
          </p:cNvSpPr>
          <p:nvPr>
            <p:ph type="ftr" idx="30"/>
          </p:nvPr>
        </p:nvSpPr>
        <p:spPr>
          <a:xfrm>
            <a:off x="5357880" y="8985240"/>
            <a:ext cx="917640" cy="176400"/>
          </a:xfrm>
          <a:prstGeom prst="rect">
            <a:avLst/>
          </a:prstGeom>
          <a:noFill/>
          <a:ln w="9360">
            <a:noFill/>
          </a:ln>
        </p:spPr>
        <p:txBody>
          <a:bodyPr lIns="0" tIns="0" rIns="0" bIns="0" numCol="1" spcCol="0" anchor="t">
            <a:noAutofit/>
          </a:bodyPr>
          <a:lstStyle>
            <a:lvl1pPr marL="2057400" indent="-228600">
              <a:lnSpc>
                <a:spcPct val="100000"/>
              </a:lnSpc>
              <a:buNone/>
              <a:tabLst>
                <a:tab pos="0" algn="l"/>
              </a:tabLst>
              <a:defRPr lang="en-US" sz="2400" b="0" strike="noStrike" spc="-1">
                <a:solidFill>
                  <a:srgbClr val="000000"/>
                </a:solidFill>
                <a:latin typeface="Times New Roman"/>
                <a:ea typeface="MS Gothic"/>
              </a:defRPr>
            </a:lvl1pPr>
          </a:lstStyle>
          <a:p>
            <a:pPr marL="2057400" indent="-228600">
              <a:lnSpc>
                <a:spcPct val="100000"/>
              </a:lnSpc>
              <a:buNone/>
              <a:tabLst>
                <a:tab pos="0" algn="l"/>
              </a:tabLst>
            </a:pPr>
            <a:r>
              <a:rPr lang="en-US" sz="2400" b="0" strike="noStrike" spc="-1">
                <a:solidFill>
                  <a:srgbClr val="000000"/>
                </a:solidFill>
                <a:latin typeface="Times New Roman"/>
                <a:ea typeface="MS Gothic"/>
              </a:rPr>
              <a:t>Dorothy Stanley (HP Enterprise)</a:t>
            </a:r>
            <a:endParaRPr lang="sv-SE" sz="2400" b="0" strike="noStrike" spc="-1">
              <a:latin typeface="Times New Roman"/>
            </a:endParaRPr>
          </a:p>
        </p:txBody>
      </p:sp>
      <p:sp>
        <p:nvSpPr>
          <p:cNvPr id="182" name="PlaceHolder 4"/>
          <p:cNvSpPr>
            <a:spLocks noGrp="1"/>
          </p:cNvSpPr>
          <p:nvPr>
            <p:ph type="sldNum" idx="31"/>
          </p:nvPr>
        </p:nvSpPr>
        <p:spPr>
          <a:xfrm>
            <a:off x="3279240" y="9000720"/>
            <a:ext cx="410400" cy="18000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BFB43544-7CE0-427F-8519-A98CC75F2EA0}" type="slidenum">
              <a:rPr lang="en-US" sz="1200" b="0" strike="noStrike" spc="-1">
                <a:solidFill>
                  <a:srgbClr val="000000"/>
                </a:solidFill>
                <a:latin typeface="Times New Roman"/>
                <a:ea typeface="MS Gothic"/>
              </a:rPr>
              <a:t>4</a:t>
            </a:fld>
            <a:endParaRPr lang="sv-SE" sz="1200" b="0" strike="noStrike" spc="-1">
              <a:latin typeface="Times New Roman"/>
            </a:endParaRPr>
          </a:p>
        </p:txBody>
      </p:sp>
      <p:sp>
        <p:nvSpPr>
          <p:cNvPr id="183" name="Rectangle 7"/>
          <p:cNvSpPr/>
          <p:nvPr/>
        </p:nvSpPr>
        <p:spPr>
          <a:xfrm>
            <a:off x="3885840" y="8830440"/>
            <a:ext cx="2967480" cy="461160"/>
          </a:xfrm>
          <a:prstGeom prst="rect">
            <a:avLst/>
          </a:prstGeom>
          <a:noFill/>
          <a:ln w="9525">
            <a:noFill/>
          </a:ln>
        </p:spPr>
        <p:style>
          <a:lnRef idx="0">
            <a:scrgbClr r="0" g="0" b="0"/>
          </a:lnRef>
          <a:fillRef idx="0">
            <a:scrgbClr r="0" g="0" b="0"/>
          </a:fillRef>
          <a:effectRef idx="0">
            <a:scrgbClr r="0" g="0" b="0"/>
          </a:effectRef>
          <a:fontRef idx="minor"/>
        </p:style>
        <p:txBody>
          <a:bodyPr lIns="92520" tIns="46440" rIns="92520" bIns="46440" anchor="b">
            <a:noAutofit/>
          </a:bodyPr>
          <a:lstStyle/>
          <a:p>
            <a:pPr algn="r">
              <a:lnSpc>
                <a:spcPct val="100000"/>
              </a:lnSpc>
              <a:buNone/>
            </a:pPr>
            <a:fld id="{2FDECE16-FF04-48EA-8240-5A09BFC782A2}" type="slidenum">
              <a:rPr lang="en-US" sz="2400" b="0" strike="noStrike" spc="-1">
                <a:solidFill>
                  <a:srgbClr val="000000"/>
                </a:solidFill>
                <a:latin typeface="Times New Roman"/>
                <a:ea typeface="MS Gothic"/>
              </a:rPr>
              <a:t>4</a:t>
            </a:fld>
            <a:endParaRPr lang="sv-SE" sz="2400" b="0" strike="noStrike" spc="-1">
              <a:latin typeface="Arial"/>
            </a:endParaRPr>
          </a:p>
        </p:txBody>
      </p:sp>
      <p:sp>
        <p:nvSpPr>
          <p:cNvPr id="184" name="PlaceHolder 5"/>
          <p:cNvSpPr>
            <a:spLocks noGrp="1" noRot="1" noChangeAspect="1"/>
          </p:cNvSpPr>
          <p:nvPr>
            <p:ph type="sldImg"/>
          </p:nvPr>
        </p:nvSpPr>
        <p:spPr>
          <a:xfrm>
            <a:off x="334963" y="698500"/>
            <a:ext cx="6184900" cy="3479800"/>
          </a:xfrm>
          <a:prstGeom prst="rect">
            <a:avLst/>
          </a:prstGeom>
          <a:ln w="0">
            <a:noFill/>
          </a:ln>
        </p:spPr>
      </p:sp>
      <p:sp>
        <p:nvSpPr>
          <p:cNvPr id="185" name="PlaceHolder 6"/>
          <p:cNvSpPr>
            <a:spLocks noGrp="1"/>
          </p:cNvSpPr>
          <p:nvPr>
            <p:ph type="body"/>
          </p:nvPr>
        </p:nvSpPr>
        <p:spPr>
          <a:xfrm>
            <a:off x="915480" y="4416120"/>
            <a:ext cx="5022720" cy="4177440"/>
          </a:xfrm>
          <a:prstGeom prst="rect">
            <a:avLst/>
          </a:prstGeom>
          <a:noFill/>
          <a:ln w="9360">
            <a:noFill/>
          </a:ln>
        </p:spPr>
        <p:txBody>
          <a:bodyPr lIns="92520" tIns="46440" rIns="92520" bIns="46440" numCol="1" spcCol="0" anchor="t">
            <a:noAutofit/>
          </a:bodyPr>
          <a:lstStyle/>
          <a:p>
            <a:endParaRPr lang="sv-SE" sz="2000" b="0" strike="noStrike" spc="-1">
              <a:latin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PlaceHolder 1"/>
          <p:cNvSpPr>
            <a:spLocks noGrp="1" noRot="1" noChangeAspect="1"/>
          </p:cNvSpPr>
          <p:nvPr>
            <p:ph type="sldImg"/>
          </p:nvPr>
        </p:nvSpPr>
        <p:spPr>
          <a:xfrm>
            <a:off x="387350" y="701675"/>
            <a:ext cx="6154738" cy="3462338"/>
          </a:xfrm>
          <a:prstGeom prst="rect">
            <a:avLst/>
          </a:prstGeom>
          <a:ln w="0">
            <a:noFill/>
          </a:ln>
        </p:spPr>
      </p:sp>
      <p:sp>
        <p:nvSpPr>
          <p:cNvPr id="187" name="PlaceHolder 2"/>
          <p:cNvSpPr>
            <a:spLocks noGrp="1"/>
          </p:cNvSpPr>
          <p:nvPr>
            <p:ph type="body"/>
          </p:nvPr>
        </p:nvSpPr>
        <p:spPr>
          <a:xfrm>
            <a:off x="923760" y="4408560"/>
            <a:ext cx="5079960" cy="417060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188" name="PlaceHolder 3"/>
          <p:cNvSpPr>
            <a:spLocks noGrp="1"/>
          </p:cNvSpPr>
          <p:nvPr>
            <p:ph type="hdr"/>
          </p:nvPr>
        </p:nvSpPr>
        <p:spPr>
          <a:xfrm>
            <a:off x="5640480" y="96840"/>
            <a:ext cx="635040" cy="2062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189" name="PlaceHolder 4"/>
          <p:cNvSpPr>
            <a:spLocks noGrp="1"/>
          </p:cNvSpPr>
          <p:nvPr>
            <p:ph type="dt" idx="32"/>
          </p:nvPr>
        </p:nvSpPr>
        <p:spPr>
          <a:xfrm>
            <a:off x="654120" y="96840"/>
            <a:ext cx="820800" cy="20628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190" name="PlaceHolder 5"/>
          <p:cNvSpPr>
            <a:spLocks noGrp="1"/>
          </p:cNvSpPr>
          <p:nvPr>
            <p:ph type="ftr" idx="33"/>
          </p:nvPr>
        </p:nvSpPr>
        <p:spPr>
          <a:xfrm>
            <a:off x="5357880" y="8985240"/>
            <a:ext cx="917640" cy="17640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191" name="PlaceHolder 6"/>
          <p:cNvSpPr>
            <a:spLocks noGrp="1"/>
          </p:cNvSpPr>
          <p:nvPr>
            <p:ph type="sldNum" idx="34"/>
          </p:nvPr>
        </p:nvSpPr>
        <p:spPr>
          <a:xfrm>
            <a:off x="3222720" y="8985240"/>
            <a:ext cx="506520" cy="35892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6DA8A69E-2C29-40BE-A311-0A51D8EE104A}" type="slidenum">
              <a:rPr lang="en-US" sz="1200" b="0" strike="noStrike" spc="-1">
                <a:solidFill>
                  <a:srgbClr val="000000"/>
                </a:solidFill>
                <a:latin typeface="Times New Roman"/>
                <a:ea typeface="MS Gothic"/>
              </a:rPr>
              <a:t>8</a:t>
            </a:fld>
            <a:endParaRPr lang="sv-SE" sz="1200" b="0" strike="noStrike" spc="-1">
              <a:latin typeface="Times New Roman"/>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PlaceHolder 1"/>
          <p:cNvSpPr>
            <a:spLocks noGrp="1" noRot="1" noChangeAspect="1"/>
          </p:cNvSpPr>
          <p:nvPr>
            <p:ph type="sldImg"/>
          </p:nvPr>
        </p:nvSpPr>
        <p:spPr>
          <a:xfrm>
            <a:off x="387350" y="701675"/>
            <a:ext cx="6154738" cy="3462338"/>
          </a:xfrm>
          <a:prstGeom prst="rect">
            <a:avLst/>
          </a:prstGeom>
          <a:ln w="0">
            <a:noFill/>
          </a:ln>
        </p:spPr>
      </p:sp>
      <p:sp>
        <p:nvSpPr>
          <p:cNvPr id="193" name="PlaceHolder 2"/>
          <p:cNvSpPr>
            <a:spLocks noGrp="1"/>
          </p:cNvSpPr>
          <p:nvPr>
            <p:ph type="body"/>
          </p:nvPr>
        </p:nvSpPr>
        <p:spPr>
          <a:xfrm>
            <a:off x="923760" y="4408560"/>
            <a:ext cx="5079960" cy="417060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194" name="PlaceHolder 3"/>
          <p:cNvSpPr>
            <a:spLocks noGrp="1"/>
          </p:cNvSpPr>
          <p:nvPr>
            <p:ph type="hdr"/>
          </p:nvPr>
        </p:nvSpPr>
        <p:spPr>
          <a:xfrm>
            <a:off x="5640480" y="96840"/>
            <a:ext cx="635040" cy="2062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195" name="PlaceHolder 4"/>
          <p:cNvSpPr>
            <a:spLocks noGrp="1"/>
          </p:cNvSpPr>
          <p:nvPr>
            <p:ph type="dt" idx="35"/>
          </p:nvPr>
        </p:nvSpPr>
        <p:spPr>
          <a:xfrm>
            <a:off x="654120" y="96840"/>
            <a:ext cx="820800" cy="20628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196" name="PlaceHolder 5"/>
          <p:cNvSpPr>
            <a:spLocks noGrp="1"/>
          </p:cNvSpPr>
          <p:nvPr>
            <p:ph type="ftr" idx="36"/>
          </p:nvPr>
        </p:nvSpPr>
        <p:spPr>
          <a:xfrm>
            <a:off x="5357880" y="8985240"/>
            <a:ext cx="917640" cy="17640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197" name="PlaceHolder 6"/>
          <p:cNvSpPr>
            <a:spLocks noGrp="1"/>
          </p:cNvSpPr>
          <p:nvPr>
            <p:ph type="sldNum" idx="37"/>
          </p:nvPr>
        </p:nvSpPr>
        <p:spPr>
          <a:xfrm>
            <a:off x="3222720" y="8985240"/>
            <a:ext cx="506520" cy="35892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11E975AC-B0D0-4824-96BB-54C4299416C6}" type="slidenum">
              <a:rPr lang="en-US" sz="1200" b="0" strike="noStrike" spc="-1">
                <a:solidFill>
                  <a:srgbClr val="000000"/>
                </a:solidFill>
                <a:latin typeface="Times New Roman"/>
                <a:ea typeface="MS Gothic"/>
              </a:rPr>
              <a:t>9</a:t>
            </a:fld>
            <a:endParaRPr lang="sv-SE" sz="1200" b="0" strike="noStrike" spc="-1">
              <a:latin typeface="Times New Roman"/>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 name="PlaceHolder 1"/>
          <p:cNvSpPr>
            <a:spLocks noGrp="1" noRot="1" noChangeAspect="1"/>
          </p:cNvSpPr>
          <p:nvPr>
            <p:ph type="sldImg"/>
          </p:nvPr>
        </p:nvSpPr>
        <p:spPr>
          <a:xfrm>
            <a:off x="385763" y="701675"/>
            <a:ext cx="6159500" cy="3463925"/>
          </a:xfrm>
          <a:prstGeom prst="rect">
            <a:avLst/>
          </a:prstGeom>
          <a:ln w="0">
            <a:noFill/>
          </a:ln>
        </p:spPr>
      </p:sp>
      <p:sp>
        <p:nvSpPr>
          <p:cNvPr id="199" name="PlaceHolder 2"/>
          <p:cNvSpPr>
            <a:spLocks noGrp="1"/>
          </p:cNvSpPr>
          <p:nvPr>
            <p:ph type="body"/>
          </p:nvPr>
        </p:nvSpPr>
        <p:spPr>
          <a:xfrm>
            <a:off x="923760" y="4408560"/>
            <a:ext cx="5079960" cy="417060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200" name="PlaceHolder 3"/>
          <p:cNvSpPr>
            <a:spLocks noGrp="1"/>
          </p:cNvSpPr>
          <p:nvPr>
            <p:ph type="hdr"/>
          </p:nvPr>
        </p:nvSpPr>
        <p:spPr>
          <a:xfrm>
            <a:off x="5640480" y="96840"/>
            <a:ext cx="635040" cy="2062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201" name="PlaceHolder 4"/>
          <p:cNvSpPr>
            <a:spLocks noGrp="1"/>
          </p:cNvSpPr>
          <p:nvPr>
            <p:ph type="dt" idx="38"/>
          </p:nvPr>
        </p:nvSpPr>
        <p:spPr>
          <a:xfrm>
            <a:off x="654120" y="96840"/>
            <a:ext cx="820800" cy="20628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202" name="PlaceHolder 5"/>
          <p:cNvSpPr>
            <a:spLocks noGrp="1"/>
          </p:cNvSpPr>
          <p:nvPr>
            <p:ph type="ftr" idx="39"/>
          </p:nvPr>
        </p:nvSpPr>
        <p:spPr>
          <a:xfrm>
            <a:off x="5357880" y="8985240"/>
            <a:ext cx="917640" cy="17640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03" name="PlaceHolder 6"/>
          <p:cNvSpPr>
            <a:spLocks noGrp="1"/>
          </p:cNvSpPr>
          <p:nvPr>
            <p:ph type="sldNum" idx="40"/>
          </p:nvPr>
        </p:nvSpPr>
        <p:spPr>
          <a:xfrm>
            <a:off x="3222720" y="8985240"/>
            <a:ext cx="506520" cy="35892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78F7A6EF-3117-4885-8842-465A4B061092}" type="slidenum">
              <a:rPr lang="en-US" sz="1200" b="0" strike="noStrike" spc="-1">
                <a:solidFill>
                  <a:srgbClr val="000000"/>
                </a:solidFill>
                <a:latin typeface="Times New Roman"/>
                <a:ea typeface="MS Gothic"/>
              </a:rPr>
              <a:t>10</a:t>
            </a:fld>
            <a:endParaRPr lang="sv-SE" sz="1200" b="0" strike="noStrike" spc="-1">
              <a:latin typeface="Times New Roman"/>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 name="PlaceHolder 1"/>
          <p:cNvSpPr>
            <a:spLocks noGrp="1" noRot="1" noChangeAspect="1"/>
          </p:cNvSpPr>
          <p:nvPr>
            <p:ph type="sldImg"/>
          </p:nvPr>
        </p:nvSpPr>
        <p:spPr>
          <a:xfrm>
            <a:off x="387350" y="701675"/>
            <a:ext cx="6154738" cy="3462338"/>
          </a:xfrm>
          <a:prstGeom prst="rect">
            <a:avLst/>
          </a:prstGeom>
          <a:ln w="0">
            <a:noFill/>
          </a:ln>
        </p:spPr>
      </p:sp>
      <p:sp>
        <p:nvSpPr>
          <p:cNvPr id="211" name="PlaceHolder 2"/>
          <p:cNvSpPr>
            <a:spLocks noGrp="1"/>
          </p:cNvSpPr>
          <p:nvPr>
            <p:ph type="body"/>
          </p:nvPr>
        </p:nvSpPr>
        <p:spPr>
          <a:xfrm>
            <a:off x="923760" y="4408560"/>
            <a:ext cx="5079600" cy="417024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212" name="PlaceHolder 3"/>
          <p:cNvSpPr>
            <a:spLocks noGrp="1"/>
          </p:cNvSpPr>
          <p:nvPr>
            <p:ph type="hdr"/>
          </p:nvPr>
        </p:nvSpPr>
        <p:spPr>
          <a:xfrm>
            <a:off x="5640480" y="96840"/>
            <a:ext cx="634680" cy="20592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213" name="PlaceHolder 4"/>
          <p:cNvSpPr>
            <a:spLocks noGrp="1"/>
          </p:cNvSpPr>
          <p:nvPr>
            <p:ph type="dt" idx="44"/>
          </p:nvPr>
        </p:nvSpPr>
        <p:spPr>
          <a:xfrm>
            <a:off x="654120" y="96840"/>
            <a:ext cx="820440" cy="20592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214" name="PlaceHolder 5"/>
          <p:cNvSpPr>
            <a:spLocks noGrp="1"/>
          </p:cNvSpPr>
          <p:nvPr>
            <p:ph type="ftr" idx="45"/>
          </p:nvPr>
        </p:nvSpPr>
        <p:spPr>
          <a:xfrm>
            <a:off x="5357880" y="8985240"/>
            <a:ext cx="917280" cy="17604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15" name="PlaceHolder 6"/>
          <p:cNvSpPr>
            <a:spLocks noGrp="1"/>
          </p:cNvSpPr>
          <p:nvPr>
            <p:ph type="sldNum" idx="46"/>
          </p:nvPr>
        </p:nvSpPr>
        <p:spPr>
          <a:xfrm>
            <a:off x="3222720" y="8985240"/>
            <a:ext cx="506160" cy="35856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D76AB6E1-94D7-4A66-B9CA-BBF497FF1D0D}" type="slidenum">
              <a:rPr lang="en-US" sz="1200" b="0" strike="noStrike" spc="-1">
                <a:solidFill>
                  <a:srgbClr val="000000"/>
                </a:solidFill>
                <a:latin typeface="Times New Roman"/>
                <a:ea typeface="MS Gothic"/>
              </a:rPr>
              <a:t>11</a:t>
            </a:fld>
            <a:endParaRPr lang="sv-SE" sz="1200" b="0" strike="noStrike" spc="-1">
              <a:latin typeface="Times New Roman"/>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PlaceHolder 1"/>
          <p:cNvSpPr>
            <a:spLocks noGrp="1" noRot="1" noChangeAspect="1"/>
          </p:cNvSpPr>
          <p:nvPr>
            <p:ph type="sldImg"/>
          </p:nvPr>
        </p:nvSpPr>
        <p:spPr>
          <a:xfrm>
            <a:off x="385763" y="701675"/>
            <a:ext cx="6159500" cy="3463925"/>
          </a:xfrm>
          <a:prstGeom prst="rect">
            <a:avLst/>
          </a:prstGeom>
          <a:ln w="0">
            <a:noFill/>
          </a:ln>
        </p:spPr>
      </p:sp>
      <p:sp>
        <p:nvSpPr>
          <p:cNvPr id="205" name="PlaceHolder 2"/>
          <p:cNvSpPr>
            <a:spLocks noGrp="1"/>
          </p:cNvSpPr>
          <p:nvPr>
            <p:ph type="body"/>
          </p:nvPr>
        </p:nvSpPr>
        <p:spPr>
          <a:xfrm>
            <a:off x="923760" y="4408560"/>
            <a:ext cx="5079960" cy="4170600"/>
          </a:xfrm>
          <a:prstGeom prst="rect">
            <a:avLst/>
          </a:prstGeom>
          <a:noFill/>
          <a:ln w="9360">
            <a:noFill/>
          </a:ln>
        </p:spPr>
        <p:txBody>
          <a:bodyPr lIns="93600" tIns="46080" rIns="93600" bIns="46080" numCol="1" spcCol="0" anchor="t">
            <a:noAutofit/>
          </a:bodyPr>
          <a:lstStyle/>
          <a:p>
            <a:endParaRPr lang="sv-SE" sz="2000" b="0" strike="noStrike" spc="-1">
              <a:latin typeface="Arial"/>
            </a:endParaRPr>
          </a:p>
        </p:txBody>
      </p:sp>
      <p:sp>
        <p:nvSpPr>
          <p:cNvPr id="206" name="PlaceHolder 3"/>
          <p:cNvSpPr>
            <a:spLocks noGrp="1"/>
          </p:cNvSpPr>
          <p:nvPr>
            <p:ph type="hdr"/>
          </p:nvPr>
        </p:nvSpPr>
        <p:spPr>
          <a:xfrm>
            <a:off x="5640480" y="96840"/>
            <a:ext cx="635040" cy="206280"/>
          </a:xfrm>
          <a:prstGeom prst="rect">
            <a:avLst/>
          </a:prstGeom>
          <a:noFill/>
          <a:ln w="9360">
            <a:noFill/>
          </a:ln>
        </p:spPr>
        <p:txBody>
          <a:bodyPr lIns="0" tIns="0" rIns="0" bIns="0" numCol="1" spcCol="0" anchor="b">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doc.: IEEE 802.11-yy/xxxxr0</a:t>
            </a:r>
            <a:endParaRPr lang="sv-SE" sz="1400" b="0" strike="noStrike" spc="-1">
              <a:latin typeface="Times New Roman"/>
            </a:endParaRPr>
          </a:p>
        </p:txBody>
      </p:sp>
      <p:sp>
        <p:nvSpPr>
          <p:cNvPr id="207" name="PlaceHolder 4"/>
          <p:cNvSpPr>
            <a:spLocks noGrp="1"/>
          </p:cNvSpPr>
          <p:nvPr>
            <p:ph type="dt" idx="41"/>
          </p:nvPr>
        </p:nvSpPr>
        <p:spPr>
          <a:xfrm>
            <a:off x="654120" y="96840"/>
            <a:ext cx="820800" cy="206280"/>
          </a:xfrm>
          <a:prstGeom prst="rect">
            <a:avLst/>
          </a:prstGeom>
          <a:noFill/>
          <a:ln w="9360">
            <a:noFill/>
          </a:ln>
        </p:spPr>
        <p:txBody>
          <a:bodyPr lIns="0" tIns="0" rIns="0" bIns="0" numCol="1" spcCol="0" anchor="b">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400" b="1"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400" b="1" strike="noStrike" spc="-1">
                <a:solidFill>
                  <a:srgbClr val="000000"/>
                </a:solidFill>
                <a:latin typeface="Times New Roman"/>
                <a:ea typeface="MS Gothic"/>
              </a:rPr>
              <a:t>Month Year</a:t>
            </a:r>
            <a:endParaRPr lang="sv-SE" sz="1400" b="0" strike="noStrike" spc="-1">
              <a:latin typeface="Times New Roman"/>
            </a:endParaRPr>
          </a:p>
        </p:txBody>
      </p:sp>
      <p:sp>
        <p:nvSpPr>
          <p:cNvPr id="208" name="PlaceHolder 5"/>
          <p:cNvSpPr>
            <a:spLocks noGrp="1"/>
          </p:cNvSpPr>
          <p:nvPr>
            <p:ph type="ftr" idx="42"/>
          </p:nvPr>
        </p:nvSpPr>
        <p:spPr>
          <a:xfrm>
            <a:off x="5357880" y="8985240"/>
            <a:ext cx="917640" cy="176400"/>
          </a:xfrm>
          <a:prstGeom prst="rect">
            <a:avLst/>
          </a:prstGeom>
          <a:noFill/>
          <a:ln w="9360">
            <a:noFill/>
          </a:ln>
        </p:spPr>
        <p:txBody>
          <a:bodyPr lIns="0" tIns="0" rIns="0" bIns="0" numCol="1" spcCol="0" anchor="t">
            <a:noAutofit/>
          </a:bodyPr>
          <a:lstStyle>
            <a:lvl1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lang="en-US" sz="1200" b="0" strike="noStrike" spc="-1">
                <a:solidFill>
                  <a:srgbClr val="000000"/>
                </a:solidFill>
                <a:latin typeface="Times New Roman"/>
                <a:ea typeface="MS Gothic"/>
              </a:defRPr>
            </a:lvl1pPr>
          </a:lstStyle>
          <a:p>
            <a:pPr algn="r">
              <a:lnSpc>
                <a:spcPct val="100000"/>
              </a:lnSpc>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pPr>
            <a:r>
              <a:rPr lang="en-US" sz="1200" b="0" strike="noStrike" spc="-1">
                <a:solidFill>
                  <a:srgbClr val="000000"/>
                </a:solidFill>
                <a:latin typeface="Times New Roman"/>
                <a:ea typeface="MS Gothic"/>
              </a:rPr>
              <a:t>John Doe, Some Company</a:t>
            </a:r>
            <a:endParaRPr lang="sv-SE" sz="1200" b="0" strike="noStrike" spc="-1">
              <a:latin typeface="Times New Roman"/>
            </a:endParaRPr>
          </a:p>
        </p:txBody>
      </p:sp>
      <p:sp>
        <p:nvSpPr>
          <p:cNvPr id="209" name="PlaceHolder 6"/>
          <p:cNvSpPr>
            <a:spLocks noGrp="1"/>
          </p:cNvSpPr>
          <p:nvPr>
            <p:ph type="sldNum" idx="43"/>
          </p:nvPr>
        </p:nvSpPr>
        <p:spPr>
          <a:xfrm>
            <a:off x="3222720" y="8985240"/>
            <a:ext cx="506520" cy="358920"/>
          </a:xfrm>
          <a:prstGeom prst="rect">
            <a:avLst/>
          </a:prstGeom>
          <a:noFill/>
          <a:ln w="9360">
            <a:noFill/>
          </a:ln>
        </p:spPr>
        <p:txBody>
          <a:bodyPr lIns="0" tIns="0" rIns="0" bIns="0" numCol="1" spcCol="0" anchor="t">
            <a:noAutofit/>
          </a:bodyPr>
          <a:lstStyle>
            <a:lvl1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Page </a:t>
            </a:r>
            <a:fld id="{DA64FCB8-8C9C-4EB4-8F62-924E7BE7CE36}" type="slidenum">
              <a:rPr lang="en-US" sz="1200" b="0" strike="noStrike" spc="-1">
                <a:solidFill>
                  <a:srgbClr val="000000"/>
                </a:solidFill>
                <a:latin typeface="Times New Roman"/>
                <a:ea typeface="MS Gothic"/>
              </a:rPr>
              <a:t>12</a:t>
            </a:fld>
            <a:endParaRPr lang="sv-SE" sz="1200" b="0" strike="noStrike" spc="-1">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29"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30"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32"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33"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34"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35"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37"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38"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39"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40"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41"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42"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0"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51"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algn="ctr">
              <a:buNone/>
            </a:pPr>
            <a:endParaRPr lang="sv-SE"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53"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55"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56"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7"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8" name="PlaceHolder 1"/>
          <p:cNvSpPr>
            <a:spLocks noGrp="1"/>
          </p:cNvSpPr>
          <p:nvPr>
            <p:ph type="subTitle"/>
          </p:nvPr>
        </p:nvSpPr>
        <p:spPr>
          <a:xfrm>
            <a:off x="727560" y="1375200"/>
            <a:ext cx="10972440" cy="5307840"/>
          </a:xfrm>
          <a:prstGeom prst="rect">
            <a:avLst/>
          </a:prstGeom>
          <a:noFill/>
          <a:ln w="0">
            <a:noFill/>
          </a:ln>
        </p:spPr>
        <p:txBody>
          <a:bodyPr lIns="0" tIns="0" rIns="0" bIns="0" anchor="ctr">
            <a:noAutofit/>
          </a:bodyPr>
          <a:lstStyle/>
          <a:p>
            <a:pPr algn="ctr">
              <a:buNone/>
            </a:pPr>
            <a:endParaRPr lang="sv-SE"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60"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61"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62"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8"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algn="ctr">
              <a:buNone/>
            </a:pPr>
            <a:endParaRPr lang="sv-SE"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64"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65"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66"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68"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69"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70"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72"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73"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75"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76"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77"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78"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80"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81"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82"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83"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84"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85"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10"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12"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13"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4"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5" name="PlaceHolder 1"/>
          <p:cNvSpPr>
            <a:spLocks noGrp="1"/>
          </p:cNvSpPr>
          <p:nvPr>
            <p:ph type="subTitle"/>
          </p:nvPr>
        </p:nvSpPr>
        <p:spPr>
          <a:xfrm>
            <a:off x="727560" y="1375200"/>
            <a:ext cx="10972440" cy="5307840"/>
          </a:xfrm>
          <a:prstGeom prst="rect">
            <a:avLst/>
          </a:prstGeom>
          <a:noFill/>
          <a:ln w="0">
            <a:noFill/>
          </a:ln>
        </p:spPr>
        <p:txBody>
          <a:bodyPr lIns="0" tIns="0" rIns="0" bIns="0" anchor="ctr">
            <a:noAutofit/>
          </a:bodyPr>
          <a:lstStyle/>
          <a:p>
            <a:pPr algn="ctr">
              <a:buNone/>
            </a:pPr>
            <a:endParaRPr lang="sv-SE"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17"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18"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19"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21"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22"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23"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endParaRPr lang="en-US" sz="1800" b="0" strike="noStrike" spc="-1">
              <a:solidFill>
                <a:srgbClr val="000000"/>
              </a:solidFill>
              <a:latin typeface="Arial"/>
            </a:endParaRPr>
          </a:p>
        </p:txBody>
      </p:sp>
      <p:sp>
        <p:nvSpPr>
          <p:cNvPr id="25"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26"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
        <p:nvSpPr>
          <p:cNvPr id="27"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a:lnSpc>
                <a:spcPct val="90000"/>
              </a:lnSpc>
              <a:spcBef>
                <a:spcPts val="1417"/>
              </a:spcBef>
              <a:buNone/>
            </a:pPr>
            <a:endParaRPr lang="en-US" sz="2800" b="0" strike="noStrike" spc="-1">
              <a:solidFill>
                <a:srgbClr val="000000"/>
              </a:solid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Line 6"/>
          <p:cNvSpPr/>
          <p:nvPr/>
        </p:nvSpPr>
        <p:spPr>
          <a:xfrm>
            <a:off x="861480" y="628560"/>
            <a:ext cx="10362960" cy="144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8" name="Rectangle 7"/>
          <p:cNvSpPr/>
          <p:nvPr/>
        </p:nvSpPr>
        <p:spPr>
          <a:xfrm>
            <a:off x="914760" y="6475320"/>
            <a:ext cx="471960" cy="182160"/>
          </a:xfrm>
          <a:prstGeom prst="rect">
            <a:avLst/>
          </a:prstGeom>
          <a:noFill/>
          <a:ln w="9525">
            <a:noFill/>
          </a:ln>
        </p:spPr>
        <p:style>
          <a:lnRef idx="0">
            <a:scrgbClr r="0" g="0" b="0"/>
          </a:lnRef>
          <a:fillRef idx="0">
            <a:scrgbClr r="0" g="0" b="0"/>
          </a:fillRef>
          <a:effectRef idx="0">
            <a:scrgbClr r="0" g="0" b="0"/>
          </a:effectRef>
          <a:fontRef idx="minor"/>
        </p:style>
        <p:txBody>
          <a:bodyPr wrap="none" lIns="0" tIns="0" rIns="0" bIns="0" anchor="t">
            <a:sp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Agenda</a:t>
            </a:r>
            <a:endParaRPr lang="sv-SE" sz="1200" b="0" strike="noStrike" spc="-1">
              <a:latin typeface="Arial"/>
            </a:endParaRPr>
          </a:p>
        </p:txBody>
      </p:sp>
      <p:sp>
        <p:nvSpPr>
          <p:cNvPr id="2" name="Line 8"/>
          <p:cNvSpPr/>
          <p:nvPr/>
        </p:nvSpPr>
        <p:spPr>
          <a:xfrm>
            <a:off x="914400" y="6476760"/>
            <a:ext cx="10464480" cy="180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3" name="Date Placeholder 3"/>
          <p:cNvSpPr/>
          <p:nvPr/>
        </p:nvSpPr>
        <p:spPr>
          <a:xfrm>
            <a:off x="6534000" y="357120"/>
            <a:ext cx="4662720" cy="268200"/>
          </a:xfrm>
          <a:prstGeom prst="rect">
            <a:avLst/>
          </a:prstGeom>
          <a:noFill/>
          <a:ln w="9525">
            <a:noFill/>
          </a:ln>
        </p:spPr>
        <p:style>
          <a:lnRef idx="0">
            <a:scrgbClr r="0" g="0" b="0"/>
          </a:lnRef>
          <a:fillRef idx="0">
            <a:scrgbClr r="0" g="0" b="0"/>
          </a:fillRef>
          <a:effectRef idx="0">
            <a:scrgbClr r="0" g="0" b="0"/>
          </a:effectRef>
          <a:fontRef idx="minor"/>
        </p:style>
        <p:txBody>
          <a:bodyPr lIns="0" tIns="0" rIns="0" bIns="0" numCol="1" spcCol="0" anchor="b">
            <a:noAutofit/>
          </a:bodyPr>
          <a:lstStyle/>
          <a:p>
            <a:pPr algn="r">
              <a:lnSpc>
                <a:spcPct val="100000"/>
              </a:lnSpc>
              <a:buNone/>
              <a:tabLst>
                <a:tab pos="0" algn="l"/>
              </a:tabLst>
            </a:pPr>
            <a:r>
              <a:rPr lang="en-GB" sz="1800" b="1" strike="noStrike" spc="-1" dirty="0">
                <a:solidFill>
                  <a:srgbClr val="000000"/>
                </a:solidFill>
                <a:latin typeface="Times New Roman"/>
                <a:ea typeface="MS Gothic"/>
              </a:rPr>
              <a:t>doc.: IEEE 802.18-23/0017r1</a:t>
            </a:r>
            <a:endParaRPr lang="sv-SE" sz="1800" b="0" strike="noStrike" spc="-1" dirty="0">
              <a:latin typeface="Arial"/>
            </a:endParaRPr>
          </a:p>
        </p:txBody>
      </p:sp>
      <p:sp>
        <p:nvSpPr>
          <p:cNvPr id="4" name="Date Placeholder 3"/>
          <p:cNvSpPr/>
          <p:nvPr/>
        </p:nvSpPr>
        <p:spPr>
          <a:xfrm>
            <a:off x="720000" y="360360"/>
            <a:ext cx="4662720" cy="268200"/>
          </a:xfrm>
          <a:prstGeom prst="rect">
            <a:avLst/>
          </a:prstGeom>
          <a:noFill/>
          <a:ln w="9525">
            <a:noFill/>
          </a:ln>
        </p:spPr>
        <p:style>
          <a:lnRef idx="0">
            <a:scrgbClr r="0" g="0" b="0"/>
          </a:lnRef>
          <a:fillRef idx="0">
            <a:scrgbClr r="0" g="0" b="0"/>
          </a:fillRef>
          <a:effectRef idx="0">
            <a:scrgbClr r="0" g="0" b="0"/>
          </a:effectRef>
          <a:fontRef idx="minor"/>
        </p:style>
        <p:txBody>
          <a:bodyPr lIns="0" tIns="0" rIns="0" bIns="0" numCol="1" spcCol="0" anchor="b">
            <a:noAutofit/>
          </a:bodyPr>
          <a:lstStyle/>
          <a:p>
            <a:pPr>
              <a:lnSpc>
                <a:spcPct val="100000"/>
              </a:lnSpc>
              <a:buNone/>
              <a:tabLst>
                <a:tab pos="0" algn="l"/>
              </a:tabLst>
            </a:pPr>
            <a:r>
              <a:rPr lang="en-GB" sz="1800" b="1" strike="noStrike" spc="-1">
                <a:solidFill>
                  <a:srgbClr val="000000"/>
                </a:solidFill>
                <a:latin typeface="Times New Roman"/>
                <a:ea typeface="MS Gothic"/>
              </a:rPr>
              <a:t>Jan 2023</a:t>
            </a:r>
            <a:endParaRPr lang="sv-SE" sz="1800" b="0" strike="noStrike" spc="-1">
              <a:latin typeface="Arial"/>
            </a:endParaRPr>
          </a:p>
        </p:txBody>
      </p:sp>
      <p:sp>
        <p:nvSpPr>
          <p:cNvPr id="5" name="PlaceHolder 1"/>
          <p:cNvSpPr>
            <a:spLocks noGrp="1"/>
          </p:cNvSpPr>
          <p:nvPr>
            <p:ph type="title"/>
          </p:nvPr>
        </p:nvSpPr>
        <p:spPr>
          <a:xfrm>
            <a:off x="609480" y="1195200"/>
            <a:ext cx="10972440" cy="1144800"/>
          </a:xfrm>
          <a:prstGeom prst="rect">
            <a:avLst/>
          </a:prstGeom>
          <a:noFill/>
          <a:ln w="0">
            <a:noFill/>
          </a:ln>
        </p:spPr>
        <p:txBody>
          <a:bodyPr lIns="0" tIns="0" rIns="0" bIns="0" anchor="ctr">
            <a:noAutofit/>
          </a:bodyPr>
          <a:lstStyle/>
          <a:p>
            <a:r>
              <a:rPr lang="en-US" sz="1800" b="0" strike="noStrike" spc="-1">
                <a:solidFill>
                  <a:srgbClr val="000000"/>
                </a:solidFill>
                <a:latin typeface="Arial"/>
              </a:rPr>
              <a:t>Click to edit the title text format</a:t>
            </a:r>
          </a:p>
        </p:txBody>
      </p:sp>
      <p:sp>
        <p:nvSpPr>
          <p:cNvPr id="6" name="PlaceHolder 2"/>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lnSpc>
                <a:spcPct val="90000"/>
              </a:lnSpc>
              <a:spcBef>
                <a:spcPts val="1417"/>
              </a:spcBef>
              <a:buClr>
                <a:srgbClr val="000000"/>
              </a:buClr>
              <a:buSzPct val="45000"/>
              <a:buFont typeface="Wingdings" charset="2"/>
              <a:buChar char=""/>
            </a:pPr>
            <a:r>
              <a:rPr lang="en-US" sz="2800" b="0" strike="noStrike" spc="-1">
                <a:solidFill>
                  <a:srgbClr val="000000"/>
                </a:solidFill>
                <a:latin typeface="Arial"/>
              </a:rPr>
              <a:t>Click to edit the outline text format</a:t>
            </a:r>
          </a:p>
          <a:p>
            <a:pPr marL="864000" lvl="1" indent="-324000">
              <a:lnSpc>
                <a:spcPct val="90000"/>
              </a:lnSpc>
              <a:spcBef>
                <a:spcPts val="1134"/>
              </a:spcBef>
              <a:buClr>
                <a:srgbClr val="000000"/>
              </a:buClr>
              <a:buSzPct val="75000"/>
              <a:buFont typeface="Symbol" charset="2"/>
              <a:buChar char=""/>
            </a:pPr>
            <a:r>
              <a:rPr lang="en-US" sz="2000" b="0" strike="noStrike" spc="-1">
                <a:solidFill>
                  <a:srgbClr val="000000"/>
                </a:solidFill>
                <a:latin typeface="Arial"/>
              </a:rPr>
              <a:t>Second Outline Level</a:t>
            </a:r>
          </a:p>
          <a:p>
            <a:pPr marL="1296000" lvl="2" indent="-288000">
              <a:lnSpc>
                <a:spcPct val="90000"/>
              </a:lnSpc>
              <a:spcBef>
                <a:spcPts val="850"/>
              </a:spcBef>
              <a:buClr>
                <a:srgbClr val="000000"/>
              </a:buClr>
              <a:buSzPct val="45000"/>
              <a:buFont typeface="Wingdings" charset="2"/>
              <a:buChar char=""/>
            </a:pPr>
            <a:r>
              <a:rPr lang="en-US" sz="1800" b="0" strike="noStrike" spc="-1">
                <a:solidFill>
                  <a:srgbClr val="000000"/>
                </a:solidFill>
                <a:latin typeface="Arial"/>
              </a:rPr>
              <a:t>Third Outline Level</a:t>
            </a:r>
          </a:p>
          <a:p>
            <a:pPr marL="1728000" lvl="3" indent="-216000">
              <a:lnSpc>
                <a:spcPct val="90000"/>
              </a:lnSpc>
              <a:spcBef>
                <a:spcPts val="567"/>
              </a:spcBef>
              <a:buClr>
                <a:srgbClr val="000000"/>
              </a:buClr>
              <a:buSzPct val="75000"/>
              <a:buFont typeface="Symbol" charset="2"/>
              <a:buChar char=""/>
            </a:pPr>
            <a:r>
              <a:rPr lang="en-US" sz="1800" b="0" strike="noStrike" spc="-1">
                <a:solidFill>
                  <a:srgbClr val="000000"/>
                </a:solidFill>
                <a:latin typeface="Arial"/>
              </a:rPr>
              <a:t>Fourth Outline Level</a:t>
            </a:r>
          </a:p>
          <a:p>
            <a:pPr marL="2160000" lvl="4" indent="-216000">
              <a:lnSpc>
                <a:spcPct val="90000"/>
              </a:lnSpc>
              <a:spcBef>
                <a:spcPts val="283"/>
              </a:spcBef>
              <a:buClr>
                <a:srgbClr val="000000"/>
              </a:buClr>
              <a:buSzPct val="45000"/>
              <a:buFont typeface="Wingdings" charset="2"/>
              <a:buChar char=""/>
            </a:pPr>
            <a:r>
              <a:rPr lang="en-US" sz="2000" b="0" strike="noStrike" spc="-1">
                <a:solidFill>
                  <a:srgbClr val="000000"/>
                </a:solidFill>
                <a:latin typeface="Arial"/>
              </a:rPr>
              <a:t>Fifth Outline Level</a:t>
            </a:r>
          </a:p>
          <a:p>
            <a:pPr marL="2592000" lvl="5" indent="-216000">
              <a:lnSpc>
                <a:spcPct val="90000"/>
              </a:lnSpc>
              <a:spcBef>
                <a:spcPts val="283"/>
              </a:spcBef>
              <a:buClr>
                <a:srgbClr val="000000"/>
              </a:buClr>
              <a:buSzPct val="45000"/>
              <a:buFont typeface="Wingdings" charset="2"/>
              <a:buChar char=""/>
            </a:pPr>
            <a:r>
              <a:rPr lang="en-US" sz="2000" b="0" strike="noStrike" spc="-1">
                <a:solidFill>
                  <a:srgbClr val="000000"/>
                </a:solidFill>
                <a:latin typeface="Arial"/>
              </a:rPr>
              <a:t>Sixth Outline Level</a:t>
            </a:r>
          </a:p>
          <a:p>
            <a:pPr marL="3024000" lvl="6" indent="-216000">
              <a:lnSpc>
                <a:spcPct val="90000"/>
              </a:lnSpc>
              <a:spcBef>
                <a:spcPts val="283"/>
              </a:spcBef>
              <a:buClr>
                <a:srgbClr val="000000"/>
              </a:buClr>
              <a:buSzPct val="45000"/>
              <a:buFont typeface="Wingdings" charset="2"/>
              <a:buChar char=""/>
            </a:pPr>
            <a:r>
              <a:rPr lang="en-US"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 name="Line 6"/>
          <p:cNvSpPr/>
          <p:nvPr/>
        </p:nvSpPr>
        <p:spPr>
          <a:xfrm>
            <a:off x="861480" y="628560"/>
            <a:ext cx="10362960" cy="144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44" name="Rectangle 7"/>
          <p:cNvSpPr/>
          <p:nvPr/>
        </p:nvSpPr>
        <p:spPr>
          <a:xfrm>
            <a:off x="914760" y="6475320"/>
            <a:ext cx="471960" cy="182160"/>
          </a:xfrm>
          <a:prstGeom prst="rect">
            <a:avLst/>
          </a:prstGeom>
          <a:noFill/>
          <a:ln w="9525">
            <a:noFill/>
          </a:ln>
        </p:spPr>
        <p:style>
          <a:lnRef idx="0">
            <a:scrgbClr r="0" g="0" b="0"/>
          </a:lnRef>
          <a:fillRef idx="0">
            <a:scrgbClr r="0" g="0" b="0"/>
          </a:fillRef>
          <a:effectRef idx="0">
            <a:scrgbClr r="0" g="0" b="0"/>
          </a:effectRef>
          <a:fontRef idx="minor"/>
        </p:style>
        <p:txBody>
          <a:bodyPr wrap="none" lIns="0" tIns="0" rIns="0" bIns="0" anchor="t">
            <a:spAutoFit/>
          </a:bodyPr>
          <a:lstStyle/>
          <a:p>
            <a:pP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Agenda</a:t>
            </a:r>
            <a:endParaRPr lang="sv-SE" sz="1200" b="0" strike="noStrike" spc="-1">
              <a:latin typeface="Arial"/>
            </a:endParaRPr>
          </a:p>
        </p:txBody>
      </p:sp>
      <p:sp>
        <p:nvSpPr>
          <p:cNvPr id="45" name="Line 8"/>
          <p:cNvSpPr/>
          <p:nvPr/>
        </p:nvSpPr>
        <p:spPr>
          <a:xfrm>
            <a:off x="914400" y="6476760"/>
            <a:ext cx="10464480" cy="1800"/>
          </a:xfrm>
          <a:prstGeom prst="line">
            <a:avLst/>
          </a:prstGeom>
          <a:ln w="12600">
            <a:solidFill>
              <a:srgbClr val="000000"/>
            </a:solidFill>
            <a:miter/>
          </a:ln>
        </p:spPr>
        <p:style>
          <a:lnRef idx="0">
            <a:scrgbClr r="0" g="0" b="0"/>
          </a:lnRef>
          <a:fillRef idx="0">
            <a:scrgbClr r="0" g="0" b="0"/>
          </a:fillRef>
          <a:effectRef idx="0">
            <a:scrgbClr r="0" g="0" b="0"/>
          </a:effectRef>
          <a:fontRef idx="minor"/>
        </p:style>
      </p:sp>
      <p:sp>
        <p:nvSpPr>
          <p:cNvPr id="46" name="Date Placeholder 3"/>
          <p:cNvSpPr/>
          <p:nvPr/>
        </p:nvSpPr>
        <p:spPr>
          <a:xfrm>
            <a:off x="6534000" y="357120"/>
            <a:ext cx="4662720" cy="268200"/>
          </a:xfrm>
          <a:prstGeom prst="rect">
            <a:avLst/>
          </a:prstGeom>
          <a:noFill/>
          <a:ln w="9525">
            <a:noFill/>
          </a:ln>
        </p:spPr>
        <p:style>
          <a:lnRef idx="0">
            <a:scrgbClr r="0" g="0" b="0"/>
          </a:lnRef>
          <a:fillRef idx="0">
            <a:scrgbClr r="0" g="0" b="0"/>
          </a:fillRef>
          <a:effectRef idx="0">
            <a:scrgbClr r="0" g="0" b="0"/>
          </a:effectRef>
          <a:fontRef idx="minor"/>
        </p:style>
        <p:txBody>
          <a:bodyPr lIns="0" tIns="0" rIns="0" bIns="0" numCol="1" spcCol="0" anchor="b">
            <a:noAutofit/>
          </a:bodyPr>
          <a:lstStyle/>
          <a:p>
            <a:pPr algn="r">
              <a:lnSpc>
                <a:spcPct val="100000"/>
              </a:lnSpc>
              <a:buNone/>
              <a:tabLst>
                <a:tab pos="0" algn="l"/>
              </a:tabLst>
            </a:pPr>
            <a:r>
              <a:rPr lang="en-GB" sz="1800" b="1" strike="noStrike" spc="-1" dirty="0">
                <a:solidFill>
                  <a:srgbClr val="000000"/>
                </a:solidFill>
                <a:latin typeface="Times New Roman"/>
                <a:ea typeface="MS Gothic"/>
              </a:rPr>
              <a:t>doc.: IEEE 802.18-23/00017r1</a:t>
            </a:r>
            <a:endParaRPr lang="sv-SE" sz="1800" b="0" strike="noStrike" spc="-1" dirty="0">
              <a:latin typeface="Arial"/>
            </a:endParaRPr>
          </a:p>
        </p:txBody>
      </p:sp>
      <p:sp>
        <p:nvSpPr>
          <p:cNvPr id="47" name="Date Placeholder 3"/>
          <p:cNvSpPr/>
          <p:nvPr/>
        </p:nvSpPr>
        <p:spPr>
          <a:xfrm>
            <a:off x="720000" y="360360"/>
            <a:ext cx="4662720" cy="268200"/>
          </a:xfrm>
          <a:prstGeom prst="rect">
            <a:avLst/>
          </a:prstGeom>
          <a:noFill/>
          <a:ln w="9525">
            <a:noFill/>
          </a:ln>
        </p:spPr>
        <p:style>
          <a:lnRef idx="0">
            <a:scrgbClr r="0" g="0" b="0"/>
          </a:lnRef>
          <a:fillRef idx="0">
            <a:scrgbClr r="0" g="0" b="0"/>
          </a:fillRef>
          <a:effectRef idx="0">
            <a:scrgbClr r="0" g="0" b="0"/>
          </a:effectRef>
          <a:fontRef idx="minor"/>
        </p:style>
        <p:txBody>
          <a:bodyPr lIns="0" tIns="0" rIns="0" bIns="0" numCol="1" spcCol="0" anchor="b">
            <a:noAutofit/>
          </a:bodyPr>
          <a:lstStyle/>
          <a:p>
            <a:pPr>
              <a:lnSpc>
                <a:spcPct val="100000"/>
              </a:lnSpc>
              <a:buNone/>
              <a:tabLst>
                <a:tab pos="0" algn="l"/>
              </a:tabLst>
            </a:pPr>
            <a:r>
              <a:rPr lang="en-GB" sz="1800" b="1" strike="noStrike" spc="-1">
                <a:solidFill>
                  <a:srgbClr val="000000"/>
                </a:solidFill>
                <a:latin typeface="Times New Roman"/>
                <a:ea typeface="MS Gothic"/>
              </a:rPr>
              <a:t>Jan 2023</a:t>
            </a:r>
            <a:endParaRPr lang="sv-SE" sz="1800" b="0" strike="noStrike" spc="-1">
              <a:latin typeface="Arial"/>
            </a:endParaRPr>
          </a:p>
        </p:txBody>
      </p:sp>
      <p:sp>
        <p:nvSpPr>
          <p:cNvPr id="48" name="PlaceHolder 1"/>
          <p:cNvSpPr>
            <a:spLocks noGrp="1"/>
          </p:cNvSpPr>
          <p:nvPr>
            <p:ph type="title"/>
          </p:nvPr>
        </p:nvSpPr>
        <p:spPr>
          <a:xfrm>
            <a:off x="727560" y="1375200"/>
            <a:ext cx="10972440" cy="1144800"/>
          </a:xfrm>
          <a:prstGeom prst="rect">
            <a:avLst/>
          </a:prstGeom>
          <a:noFill/>
          <a:ln w="0">
            <a:noFill/>
          </a:ln>
        </p:spPr>
        <p:txBody>
          <a:bodyPr lIns="0" tIns="0" rIns="0" bIns="0" anchor="ctr">
            <a:noAutofit/>
          </a:bodyPr>
          <a:lstStyle/>
          <a:p>
            <a:r>
              <a:rPr lang="en-US" sz="1800" b="0" strike="noStrike" spc="-1">
                <a:solidFill>
                  <a:srgbClr val="000000"/>
                </a:solidFill>
                <a:latin typeface="Arial"/>
              </a:rPr>
              <a:t>Click to edit the title text format</a:t>
            </a:r>
          </a:p>
        </p:txBody>
      </p:sp>
      <p:sp>
        <p:nvSpPr>
          <p:cNvPr id="49" name="PlaceHolder 2"/>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lnSpc>
                <a:spcPct val="90000"/>
              </a:lnSpc>
              <a:spcBef>
                <a:spcPts val="1417"/>
              </a:spcBef>
              <a:buClr>
                <a:srgbClr val="000000"/>
              </a:buClr>
              <a:buSzPct val="45000"/>
              <a:buFont typeface="Wingdings" charset="2"/>
              <a:buChar char=""/>
            </a:pPr>
            <a:r>
              <a:rPr lang="en-US" sz="2800" b="0" strike="noStrike" spc="-1">
                <a:solidFill>
                  <a:srgbClr val="000000"/>
                </a:solidFill>
                <a:latin typeface="Arial"/>
              </a:rPr>
              <a:t>Click to edit the outline text format</a:t>
            </a:r>
          </a:p>
          <a:p>
            <a:pPr marL="864000" lvl="1" indent="-324000">
              <a:lnSpc>
                <a:spcPct val="90000"/>
              </a:lnSpc>
              <a:spcBef>
                <a:spcPts val="1134"/>
              </a:spcBef>
              <a:buClr>
                <a:srgbClr val="000000"/>
              </a:buClr>
              <a:buSzPct val="75000"/>
              <a:buFont typeface="Symbol" charset="2"/>
              <a:buChar char=""/>
            </a:pPr>
            <a:r>
              <a:rPr lang="en-US" sz="2000" b="0" strike="noStrike" spc="-1">
                <a:solidFill>
                  <a:srgbClr val="000000"/>
                </a:solidFill>
                <a:latin typeface="Arial"/>
              </a:rPr>
              <a:t>Second Outline Level</a:t>
            </a:r>
          </a:p>
          <a:p>
            <a:pPr marL="1296000" lvl="2" indent="-288000">
              <a:lnSpc>
                <a:spcPct val="90000"/>
              </a:lnSpc>
              <a:spcBef>
                <a:spcPts val="850"/>
              </a:spcBef>
              <a:buClr>
                <a:srgbClr val="000000"/>
              </a:buClr>
              <a:buSzPct val="45000"/>
              <a:buFont typeface="Wingdings" charset="2"/>
              <a:buChar char=""/>
            </a:pPr>
            <a:r>
              <a:rPr lang="en-US" sz="1800" b="0" strike="noStrike" spc="-1">
                <a:solidFill>
                  <a:srgbClr val="000000"/>
                </a:solidFill>
                <a:latin typeface="Arial"/>
              </a:rPr>
              <a:t>Third Outline Level</a:t>
            </a:r>
          </a:p>
          <a:p>
            <a:pPr marL="1728000" lvl="3" indent="-216000">
              <a:lnSpc>
                <a:spcPct val="90000"/>
              </a:lnSpc>
              <a:spcBef>
                <a:spcPts val="567"/>
              </a:spcBef>
              <a:buClr>
                <a:srgbClr val="000000"/>
              </a:buClr>
              <a:buSzPct val="75000"/>
              <a:buFont typeface="Symbol" charset="2"/>
              <a:buChar char=""/>
            </a:pPr>
            <a:r>
              <a:rPr lang="en-US" sz="1800" b="0" strike="noStrike" spc="-1">
                <a:solidFill>
                  <a:srgbClr val="000000"/>
                </a:solidFill>
                <a:latin typeface="Arial"/>
              </a:rPr>
              <a:t>Fourth Outline Level</a:t>
            </a:r>
          </a:p>
          <a:p>
            <a:pPr marL="2160000" lvl="4" indent="-216000">
              <a:lnSpc>
                <a:spcPct val="90000"/>
              </a:lnSpc>
              <a:spcBef>
                <a:spcPts val="283"/>
              </a:spcBef>
              <a:buClr>
                <a:srgbClr val="000000"/>
              </a:buClr>
              <a:buSzPct val="45000"/>
              <a:buFont typeface="Wingdings" charset="2"/>
              <a:buChar char=""/>
            </a:pPr>
            <a:r>
              <a:rPr lang="en-US" sz="2000" b="0" strike="noStrike" spc="-1">
                <a:solidFill>
                  <a:srgbClr val="000000"/>
                </a:solidFill>
                <a:latin typeface="Arial"/>
              </a:rPr>
              <a:t>Fifth Outline Level</a:t>
            </a:r>
          </a:p>
          <a:p>
            <a:pPr marL="2592000" lvl="5" indent="-216000">
              <a:lnSpc>
                <a:spcPct val="90000"/>
              </a:lnSpc>
              <a:spcBef>
                <a:spcPts val="283"/>
              </a:spcBef>
              <a:buClr>
                <a:srgbClr val="000000"/>
              </a:buClr>
              <a:buSzPct val="45000"/>
              <a:buFont typeface="Wingdings" charset="2"/>
              <a:buChar char=""/>
            </a:pPr>
            <a:r>
              <a:rPr lang="en-US" sz="2000" b="0" strike="noStrike" spc="-1">
                <a:solidFill>
                  <a:srgbClr val="000000"/>
                </a:solidFill>
                <a:latin typeface="Arial"/>
              </a:rPr>
              <a:t>Sixth Outline Level</a:t>
            </a:r>
          </a:p>
          <a:p>
            <a:pPr marL="3024000" lvl="6" indent="-216000">
              <a:lnSpc>
                <a:spcPct val="90000"/>
              </a:lnSpc>
              <a:spcBef>
                <a:spcPts val="283"/>
              </a:spcBef>
              <a:buClr>
                <a:srgbClr val="000000"/>
              </a:buClr>
              <a:buSzPct val="45000"/>
              <a:buFont typeface="Wingdings" charset="2"/>
              <a:buChar char=""/>
            </a:pPr>
            <a:r>
              <a:rPr lang="en-US" sz="2000" b="0" strike="noStrike" spc="-1">
                <a:solidFill>
                  <a:srgbClr val="000000"/>
                </a:solidFill>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09-00-ISUS-spectrum-statement-minutes-13-january-2023.docx" TargetMode="External"/><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3/18-23-0015-01-ISUS-isus-clean-version-of-spectrum-statement.docx" TargetMode="External"/><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6/18-16-0038-29-0000-teleconference-call-in-info.pptx" TargetMode="External"/><Relationship Id="rId2" Type="http://schemas.openxmlformats.org/officeDocument/2006/relationships/notesSlide" Target="../notesSlides/notesSlide14.xml"/><Relationship Id="rId1" Type="http://schemas.openxmlformats.org/officeDocument/2006/relationships/slideLayout" Target="../slideLayouts/slideLayout13.xml"/><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3.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3/18-23-0009-00-ISUS-spectrum-statement-minutes-13-january-2023.docx" TargetMode="External"/><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hyperlink" Target="https://mentor.ieee.org/802.18/dcn/23/18-23-0015-01-ISUS-isus-clean-version-of-spectrum-statement.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PlaceHolder 1"/>
          <p:cNvSpPr>
            <a:spLocks noGrp="1"/>
          </p:cNvSpPr>
          <p:nvPr>
            <p:ph type="sldNum" idx="4"/>
          </p:nvPr>
        </p:nvSpPr>
        <p:spPr>
          <a:xfrm>
            <a:off x="5689440" y="6475320"/>
            <a:ext cx="803880" cy="3589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GB" sz="1200" b="0" strike="noStrike" spc="-1">
                <a:solidFill>
                  <a:srgbClr val="000000"/>
                </a:solidFill>
                <a:latin typeface="Times New Roman"/>
                <a:ea typeface="MS 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Slide </a:t>
            </a:r>
            <a:fld id="{29C0CCC6-E27A-4318-8D68-71834781640E}" type="slidenum">
              <a:rPr lang="en-GB" sz="1200" b="0" strike="noStrike" spc="-1">
                <a:solidFill>
                  <a:srgbClr val="000000"/>
                </a:solidFill>
                <a:latin typeface="Times New Roman"/>
                <a:ea typeface="MS Gothic"/>
              </a:rPr>
              <a:t>1</a:t>
            </a:fld>
            <a:endParaRPr lang="sv-SE" sz="1200" b="0" strike="noStrike" spc="-1">
              <a:latin typeface="Times New Roman"/>
            </a:endParaRPr>
          </a:p>
        </p:txBody>
      </p:sp>
      <p:sp>
        <p:nvSpPr>
          <p:cNvPr id="93" name="PlaceHolder 2"/>
          <p:cNvSpPr>
            <a:spLocks noGrp="1"/>
          </p:cNvSpPr>
          <p:nvPr>
            <p:ph type="title"/>
          </p:nvPr>
        </p:nvSpPr>
        <p:spPr>
          <a:xfrm>
            <a:off x="3505320" y="1436040"/>
            <a:ext cx="7767720" cy="1062000"/>
          </a:xfrm>
          <a:prstGeom prst="rect">
            <a:avLst/>
          </a:prstGeom>
          <a:noFill/>
          <a:ln w="9360">
            <a:noFill/>
          </a:ln>
        </p:spPr>
        <p:txBody>
          <a:bodyPr lIns="92160" tIns="46080" rIns="92160" bIns="46080" numCol="1" spcCol="0" anchor="ctr">
            <a:noAutofit/>
          </a:bodyPr>
          <a:lstStyle/>
          <a:p>
            <a:pPr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1" strike="noStrike" spc="-1">
                <a:solidFill>
                  <a:srgbClr val="000000"/>
                </a:solidFill>
                <a:latin typeface="Times New Roman"/>
                <a:ea typeface="MS Gothic"/>
              </a:rPr>
              <a:t>IEEE 802.18 RR-TAG</a:t>
            </a:r>
            <a:br>
              <a:rPr sz="4400"/>
            </a:br>
            <a:r>
              <a:rPr lang="en-US" sz="3200" b="1" strike="noStrike" spc="-1">
                <a:solidFill>
                  <a:srgbClr val="000000"/>
                </a:solidFill>
                <a:latin typeface="Times New Roman"/>
                <a:ea typeface="MS Gothic"/>
              </a:rPr>
              <a:t>ISUS Ad-hoc Agenda</a:t>
            </a:r>
            <a:endParaRPr lang="en-US" sz="3200" b="0" strike="noStrike" spc="-1">
              <a:solidFill>
                <a:srgbClr val="000000"/>
              </a:solidFill>
              <a:latin typeface="Arial"/>
            </a:endParaRPr>
          </a:p>
        </p:txBody>
      </p:sp>
      <p:sp>
        <p:nvSpPr>
          <p:cNvPr id="94" name="PlaceHolder 3"/>
          <p:cNvSpPr>
            <a:spLocks noGrp="1"/>
          </p:cNvSpPr>
          <p:nvPr>
            <p:ph/>
          </p:nvPr>
        </p:nvSpPr>
        <p:spPr>
          <a:xfrm>
            <a:off x="3505320" y="2502720"/>
            <a:ext cx="7767720" cy="766800"/>
          </a:xfrm>
          <a:prstGeom prst="rect">
            <a:avLst/>
          </a:prstGeom>
          <a:noFill/>
          <a:ln w="9360">
            <a:noFill/>
          </a:ln>
        </p:spPr>
        <p:txBody>
          <a:bodyPr lIns="92160" tIns="46080" rIns="92160" bIns="46080" numCol="1" spcCol="0" anchor="t">
            <a:noAutofit/>
          </a:bodyPr>
          <a:lstStyle/>
          <a:p>
            <a:pPr marL="343080" indent="-343080" algn="r">
              <a:lnSpc>
                <a:spcPct val="100000"/>
              </a:lnSpc>
              <a:spcBef>
                <a:spcPts val="499"/>
              </a:spcBef>
              <a:buNone/>
              <a:tabLst>
                <a:tab pos="0" algn="l"/>
              </a:tabLst>
            </a:pPr>
            <a:r>
              <a:rPr lang="en-GB" sz="2000" b="1" strike="noStrike" spc="-1" dirty="0">
                <a:solidFill>
                  <a:srgbClr val="000000"/>
                </a:solidFill>
                <a:latin typeface="Times New Roman"/>
                <a:ea typeface="MS Gothic"/>
              </a:rPr>
              <a:t>Date: </a:t>
            </a:r>
            <a:r>
              <a:rPr lang="en-GB" sz="2000" spc="-1" dirty="0">
                <a:solidFill>
                  <a:srgbClr val="000000"/>
                </a:solidFill>
                <a:latin typeface="Times New Roman"/>
                <a:ea typeface="MS Gothic"/>
              </a:rPr>
              <a:t>27</a:t>
            </a:r>
            <a:r>
              <a:rPr lang="en-GB" sz="2000" b="0" strike="noStrike" spc="-1" dirty="0">
                <a:solidFill>
                  <a:srgbClr val="000000"/>
                </a:solidFill>
                <a:latin typeface="Times New Roman"/>
                <a:ea typeface="MS Gothic"/>
              </a:rPr>
              <a:t> January 2023</a:t>
            </a:r>
            <a:endParaRPr lang="en-US" sz="2000" b="0" strike="noStrike" spc="-1" dirty="0">
              <a:solidFill>
                <a:srgbClr val="000000"/>
              </a:solidFill>
              <a:latin typeface="Arial"/>
            </a:endParaRPr>
          </a:p>
        </p:txBody>
      </p:sp>
      <p:sp>
        <p:nvSpPr>
          <p:cNvPr id="95" name="Rectangle 1"/>
          <p:cNvSpPr/>
          <p:nvPr/>
        </p:nvSpPr>
        <p:spPr>
          <a:xfrm>
            <a:off x="3124080" y="4340880"/>
            <a:ext cx="1443240" cy="376200"/>
          </a:xfrm>
          <a:prstGeom prst="rect">
            <a:avLst/>
          </a:prstGeom>
          <a:noFill/>
          <a:ln w="9525">
            <a:noFill/>
          </a:ln>
        </p:spPr>
        <p:style>
          <a:lnRef idx="0">
            <a:scrgbClr r="0" g="0" b="0"/>
          </a:lnRef>
          <a:fillRef idx="0">
            <a:scrgbClr r="0" g="0" b="0"/>
          </a:fillRef>
          <a:effectRef idx="0">
            <a:scrgbClr r="0" g="0" b="0"/>
          </a:effectRef>
          <a:fontRef idx="minor"/>
        </p:style>
        <p:txBody>
          <a:bodyPr lIns="92160" tIns="46080" rIns="92160" bIns="46080" anchor="t">
            <a:noAutofit/>
          </a:bodyPr>
          <a:lstStyle/>
          <a:p>
            <a:pPr>
              <a:lnSpc>
                <a:spcPct val="100000"/>
              </a:lnSpc>
              <a:spcBef>
                <a:spcPts val="499"/>
              </a:spcBef>
              <a:buNone/>
              <a:tabLst>
                <a:tab pos="343080" algn="l"/>
                <a:tab pos="1257480" algn="l"/>
                <a:tab pos="2171880" algn="l"/>
                <a:tab pos="3086280" algn="l"/>
                <a:tab pos="4000680" algn="l"/>
                <a:tab pos="4915080" algn="l"/>
                <a:tab pos="5829480" algn="l"/>
                <a:tab pos="6743880" algn="l"/>
                <a:tab pos="7658280" algn="l"/>
                <a:tab pos="8572680" algn="l"/>
                <a:tab pos="9487080" algn="l"/>
                <a:tab pos="10401480" algn="l"/>
              </a:tabLst>
            </a:pPr>
            <a:r>
              <a:rPr lang="en-GB" sz="2000" b="1" strike="noStrike" spc="-1">
                <a:solidFill>
                  <a:srgbClr val="000000"/>
                </a:solidFill>
                <a:latin typeface="Times New Roman"/>
                <a:ea typeface="MS Gothic"/>
              </a:rPr>
              <a:t>Authors:</a:t>
            </a:r>
            <a:endParaRPr lang="sv-SE" sz="2000" b="0" strike="noStrike" spc="-1">
              <a:latin typeface="Arial"/>
            </a:endParaRPr>
          </a:p>
        </p:txBody>
      </p:sp>
      <p:graphicFrame>
        <p:nvGraphicFramePr>
          <p:cNvPr id="96" name="Table 94"/>
          <p:cNvGraphicFramePr/>
          <p:nvPr/>
        </p:nvGraphicFramePr>
        <p:xfrm>
          <a:off x="3362400" y="5063040"/>
          <a:ext cx="7763400" cy="664920"/>
        </p:xfrm>
        <a:graphic>
          <a:graphicData uri="http://schemas.openxmlformats.org/drawingml/2006/table">
            <a:tbl>
              <a:tblPr/>
              <a:tblGrid>
                <a:gridCol w="2006280">
                  <a:extLst>
                    <a:ext uri="{9D8B030D-6E8A-4147-A177-3AD203B41FA5}">
                      <a16:colId xmlns:a16="http://schemas.microsoft.com/office/drawing/2014/main" val="20000"/>
                    </a:ext>
                  </a:extLst>
                </a:gridCol>
                <a:gridCol w="2340000">
                  <a:extLst>
                    <a:ext uri="{9D8B030D-6E8A-4147-A177-3AD203B41FA5}">
                      <a16:colId xmlns:a16="http://schemas.microsoft.com/office/drawing/2014/main" val="20001"/>
                    </a:ext>
                  </a:extLst>
                </a:gridCol>
                <a:gridCol w="3417120">
                  <a:extLst>
                    <a:ext uri="{9D8B030D-6E8A-4147-A177-3AD203B41FA5}">
                      <a16:colId xmlns:a16="http://schemas.microsoft.com/office/drawing/2014/main" val="20002"/>
                    </a:ext>
                  </a:extLst>
                </a:gridCol>
              </a:tblGrid>
              <a:tr h="336960">
                <a:tc>
                  <a:txBody>
                    <a:bodyPr/>
                    <a:lstStyle/>
                    <a:p>
                      <a:pPr>
                        <a:lnSpc>
                          <a:spcPct val="100000"/>
                        </a:lnSpc>
                        <a:buNone/>
                      </a:pPr>
                      <a:r>
                        <a:rPr lang="sv-SE" sz="1300" b="1" strike="noStrike" spc="-1">
                          <a:solidFill>
                            <a:srgbClr val="000000"/>
                          </a:solidFill>
                          <a:latin typeface="DejaVu Serif"/>
                          <a:ea typeface="DejaVu Sans"/>
                        </a:rPr>
                        <a:t>Name</a:t>
                      </a:r>
                      <a:endParaRPr lang="sv-SE" sz="1300" b="0" strike="noStrike" spc="-1">
                        <a:latin typeface="Arial"/>
                      </a:endParaRPr>
                    </a:p>
                  </a:txBody>
                  <a:tcPr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a:lstStyle/>
                    <a:p>
                      <a:pPr>
                        <a:lnSpc>
                          <a:spcPct val="100000"/>
                        </a:lnSpc>
                        <a:buNone/>
                      </a:pPr>
                      <a:r>
                        <a:rPr lang="sv-SE" sz="1300" b="1" strike="noStrike" spc="-1">
                          <a:solidFill>
                            <a:srgbClr val="000000"/>
                          </a:solidFill>
                          <a:latin typeface="DejaVu Serif"/>
                          <a:ea typeface="DejaVu Sans"/>
                        </a:rPr>
                        <a:t>Affiliation</a:t>
                      </a:r>
                      <a:endParaRPr lang="sv-SE" sz="1300" b="0" strike="noStrike" spc="-1">
                        <a:latin typeface="Arial"/>
                      </a:endParaRPr>
                    </a:p>
                  </a:txBody>
                  <a:tcPr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a:lstStyle/>
                    <a:p>
                      <a:pPr>
                        <a:lnSpc>
                          <a:spcPct val="100000"/>
                        </a:lnSpc>
                        <a:buNone/>
                      </a:pPr>
                      <a:r>
                        <a:rPr lang="sv-SE" sz="1300" b="1" strike="noStrike" spc="-1">
                          <a:solidFill>
                            <a:srgbClr val="000000"/>
                          </a:solidFill>
                          <a:latin typeface="DejaVu Serif"/>
                          <a:ea typeface="DejaVu Sans"/>
                        </a:rPr>
                        <a:t>E-mail</a:t>
                      </a:r>
                      <a:endParaRPr lang="sv-SE" sz="1300" b="0" strike="noStrike" spc="-1">
                        <a:latin typeface="Arial"/>
                      </a:endParaRPr>
                    </a:p>
                  </a:txBody>
                  <a:tcPr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extLst>
                  <a:ext uri="{0D108BD9-81ED-4DB2-BD59-A6C34878D82A}">
                    <a16:rowId xmlns:a16="http://schemas.microsoft.com/office/drawing/2014/main" val="10000"/>
                  </a:ext>
                </a:extLst>
              </a:tr>
              <a:tr h="327960">
                <a:tc>
                  <a:txBody>
                    <a:bodyPr/>
                    <a:lstStyle/>
                    <a:p>
                      <a:pPr>
                        <a:lnSpc>
                          <a:spcPct val="100000"/>
                        </a:lnSpc>
                        <a:buNone/>
                      </a:pPr>
                      <a:r>
                        <a:rPr lang="sv-SE" sz="1300" b="0" strike="noStrike" spc="-1">
                          <a:solidFill>
                            <a:srgbClr val="000000"/>
                          </a:solidFill>
                          <a:latin typeface="DejaVu Serif"/>
                          <a:ea typeface="DejaVu Sans"/>
                        </a:rPr>
                        <a:t>Amelia Andersdotter</a:t>
                      </a:r>
                      <a:endParaRPr lang="sv-SE" sz="1300" b="0" strike="noStrike" spc="-1">
                        <a:latin typeface="Arial"/>
                      </a:endParaRPr>
                    </a:p>
                  </a:txBody>
                  <a:tcPr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a:lstStyle/>
                    <a:p>
                      <a:pPr>
                        <a:lnSpc>
                          <a:spcPct val="100000"/>
                        </a:lnSpc>
                        <a:buNone/>
                      </a:pPr>
                      <a:r>
                        <a:rPr lang="sv-SE" sz="1300" b="0" strike="noStrike" spc="-1">
                          <a:solidFill>
                            <a:srgbClr val="000000"/>
                          </a:solidFill>
                          <a:latin typeface="DejaVu Serif"/>
                          <a:ea typeface="DejaVu Sans"/>
                        </a:rPr>
                        <a:t>Sky Group/Comcast</a:t>
                      </a:r>
                      <a:endParaRPr lang="sv-SE" sz="1300" b="0" strike="noStrike" spc="-1">
                        <a:latin typeface="Arial"/>
                      </a:endParaRPr>
                    </a:p>
                  </a:txBody>
                  <a:tcPr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tc>
                  <a:txBody>
                    <a:bodyPr/>
                    <a:lstStyle/>
                    <a:p>
                      <a:pPr>
                        <a:lnSpc>
                          <a:spcPct val="100000"/>
                        </a:lnSpc>
                        <a:buNone/>
                      </a:pPr>
                      <a:r>
                        <a:rPr lang="sv-SE" sz="1300" b="0" strike="noStrike" spc="-1">
                          <a:solidFill>
                            <a:srgbClr val="000000"/>
                          </a:solidFill>
                          <a:latin typeface="DejaVu Serif"/>
                          <a:ea typeface="DejaVu Sans"/>
                        </a:rPr>
                        <a:t>amelia.ieee@andersdotter.cc</a:t>
                      </a:r>
                      <a:endParaRPr lang="sv-SE" sz="1300" b="0" strike="noStrike" spc="-1">
                        <a:latin typeface="Arial"/>
                      </a:endParaRPr>
                    </a:p>
                  </a:txBody>
                  <a:tcPr marL="90000" marR="90000">
                    <a:lnL w="720">
                      <a:solidFill>
                        <a:srgbClr val="000000"/>
                      </a:solidFill>
                    </a:lnL>
                    <a:lnR w="720">
                      <a:solidFill>
                        <a:srgbClr val="000000"/>
                      </a:solidFill>
                    </a:lnR>
                    <a:lnT w="720">
                      <a:solidFill>
                        <a:srgbClr val="000000"/>
                      </a:solidFill>
                    </a:lnT>
                    <a:lnB w="720">
                      <a:solidFill>
                        <a:srgbClr val="000000"/>
                      </a:solidFill>
                    </a:lnB>
                    <a:solidFill>
                      <a:srgbClr val="FFFFFF"/>
                    </a:solidFill>
                  </a:tcPr>
                </a:tc>
                <a:extLst>
                  <a:ext uri="{0D108BD9-81ED-4DB2-BD59-A6C34878D82A}">
                    <a16:rowId xmlns:a16="http://schemas.microsoft.com/office/drawing/2014/main" val="10001"/>
                  </a:ext>
                </a:extLst>
              </a:tr>
            </a:tbl>
          </a:graphicData>
        </a:graphic>
      </p:graphicFrame>
      <p:sp>
        <p:nvSpPr>
          <p:cNvPr id="97" name="Rectangle 95"/>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PlaceHolder 1"/>
          <p:cNvSpPr>
            <a:spLocks noGrp="1"/>
          </p:cNvSpPr>
          <p:nvPr>
            <p:ph type="sldNum" idx="13"/>
          </p:nvPr>
        </p:nvSpPr>
        <p:spPr>
          <a:xfrm>
            <a:off x="5689440" y="6475320"/>
            <a:ext cx="803880" cy="3589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19E8BB55-513F-483D-9E0A-3DEBD1668477}" type="slidenum">
              <a:rPr lang="en-US" sz="1200" b="0" strike="noStrike" spc="-1">
                <a:solidFill>
                  <a:srgbClr val="000000"/>
                </a:solidFill>
                <a:latin typeface="Times New Roman"/>
                <a:ea typeface="MS PGothic"/>
              </a:rPr>
              <a:t>10</a:t>
            </a:fld>
            <a:endParaRPr lang="sv-SE" sz="1200" b="0" strike="noStrike" spc="-1">
              <a:latin typeface="Times New Roman"/>
            </a:endParaRPr>
          </a:p>
        </p:txBody>
      </p:sp>
      <p:sp>
        <p:nvSpPr>
          <p:cNvPr id="132" name="PlaceHolder 2"/>
          <p:cNvSpPr>
            <a:spLocks noGrp="1"/>
          </p:cNvSpPr>
          <p:nvPr>
            <p:ph type="title"/>
          </p:nvPr>
        </p:nvSpPr>
        <p:spPr>
          <a:xfrm>
            <a:off x="990720" y="606600"/>
            <a:ext cx="10362600" cy="88596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a:solidFill>
                  <a:srgbClr val="0070C0"/>
                </a:solidFill>
                <a:latin typeface="Times New Roman"/>
                <a:ea typeface="MS Gothic"/>
              </a:rPr>
              <a:t>Administrative motions</a:t>
            </a:r>
            <a:endParaRPr lang="en-US" sz="2800" b="0" strike="noStrike" spc="-1">
              <a:solidFill>
                <a:srgbClr val="000000"/>
              </a:solidFill>
              <a:latin typeface="Arial"/>
            </a:endParaRPr>
          </a:p>
        </p:txBody>
      </p:sp>
      <p:sp>
        <p:nvSpPr>
          <p:cNvPr id="133" name="PlaceHolder 3"/>
          <p:cNvSpPr>
            <a:spLocks noGrp="1"/>
          </p:cNvSpPr>
          <p:nvPr>
            <p:ph/>
          </p:nvPr>
        </p:nvSpPr>
        <p:spPr>
          <a:xfrm>
            <a:off x="882720" y="1387800"/>
            <a:ext cx="10546920" cy="4108680"/>
          </a:xfrm>
          <a:prstGeom prst="rect">
            <a:avLst/>
          </a:prstGeom>
          <a:noFill/>
          <a:ln w="9360">
            <a:noFill/>
          </a:ln>
        </p:spPr>
        <p:txBody>
          <a:bodyPr lIns="92160" tIns="46080" rIns="92160" bIns="46080" numCol="1" spcCol="0" anchor="t">
            <a:noAutofit/>
          </a:bodyPr>
          <a:lstStyle/>
          <a:p>
            <a:pPr marL="228600" indent="-228600" algn="just">
              <a:lnSpc>
                <a:spcPct val="100000"/>
              </a:lnSpc>
              <a:spcBef>
                <a:spcPts val="601"/>
              </a:spcBef>
              <a:buNone/>
              <a:tabLst>
                <a:tab pos="0" algn="l"/>
              </a:tabLst>
            </a:pPr>
            <a:r>
              <a:rPr lang="en-US" sz="1800" b="1" strike="noStrike" spc="-7" dirty="0">
                <a:solidFill>
                  <a:srgbClr val="000000"/>
                </a:solidFill>
                <a:latin typeface="Times New Roman"/>
                <a:ea typeface="MS Gothic"/>
              </a:rPr>
              <a:t>Motion #1 (Internal):  To approve the meeting minutes of the 13 January 2023 ISUS call as shown in the document </a:t>
            </a:r>
            <a:r>
              <a:rPr lang="en-US" sz="1800" b="1" u="sng" strike="noStrike" spc="-7" dirty="0">
                <a:solidFill>
                  <a:srgbClr val="3333CC"/>
                </a:solidFill>
                <a:uFillTx/>
                <a:latin typeface="Times New Roman"/>
                <a:ea typeface="MS Gothic"/>
                <a:hlinkClick r:id="rId3"/>
              </a:rPr>
              <a:t>18-23-0009r0</a:t>
            </a:r>
            <a:r>
              <a:rPr lang="en-US" sz="1800" b="1" strike="noStrike" spc="-7" dirty="0">
                <a:solidFill>
                  <a:srgbClr val="000000"/>
                </a:solidFill>
                <a:latin typeface="Times New Roman"/>
                <a:ea typeface="MS Gothic"/>
              </a:rPr>
              <a:t>, with editorial privilege for the ISUS </a:t>
            </a:r>
            <a:r>
              <a:rPr lang="en-US" sz="1800" b="1" strike="noStrike" spc="-7" dirty="0" err="1">
                <a:solidFill>
                  <a:srgbClr val="000000"/>
                </a:solidFill>
                <a:latin typeface="Times New Roman"/>
                <a:ea typeface="MS Gothic"/>
              </a:rPr>
              <a:t>Adhoc</a:t>
            </a:r>
            <a:r>
              <a:rPr lang="en-US" sz="1800" b="1" strike="noStrike" spc="-7" dirty="0">
                <a:solidFill>
                  <a:srgbClr val="000000"/>
                </a:solidFill>
                <a:latin typeface="Times New Roman"/>
                <a:ea typeface="MS Gothic"/>
              </a:rPr>
              <a:t> Chair. </a:t>
            </a:r>
            <a:endParaRPr lang="en-US" sz="1800" b="0" strike="noStrike" spc="-1" dirty="0">
              <a:solidFill>
                <a:srgbClr val="000000"/>
              </a:solidFill>
              <a:latin typeface="Arial"/>
            </a:endParaRPr>
          </a:p>
          <a:p>
            <a:pPr marL="719280" indent="-228600" algn="just">
              <a:lnSpc>
                <a:spcPct val="100000"/>
              </a:lnSpc>
              <a:spcBef>
                <a:spcPts val="499"/>
              </a:spcBef>
              <a:buNone/>
              <a:tabLst>
                <a:tab pos="0" algn="l"/>
              </a:tabLst>
            </a:pPr>
            <a:r>
              <a:rPr lang="en-US" sz="1600" b="0" strike="noStrike" spc="-7" dirty="0">
                <a:solidFill>
                  <a:srgbClr val="000000"/>
                </a:solidFill>
                <a:latin typeface="Times New Roman"/>
                <a:ea typeface="MS Gothic"/>
              </a:rPr>
              <a:t>Moved: Stuart Kerry</a:t>
            </a:r>
            <a:endParaRPr lang="en-US" sz="1600" b="0" strike="noStrike" spc="-1" dirty="0">
              <a:solidFill>
                <a:srgbClr val="000000"/>
              </a:solidFill>
              <a:latin typeface="Arial"/>
            </a:endParaRPr>
          </a:p>
          <a:p>
            <a:pPr marL="719280" indent="-228600" algn="just">
              <a:lnSpc>
                <a:spcPct val="100000"/>
              </a:lnSpc>
              <a:spcBef>
                <a:spcPts val="499"/>
              </a:spcBef>
              <a:buNone/>
              <a:tabLst>
                <a:tab pos="0" algn="l"/>
              </a:tabLst>
            </a:pPr>
            <a:r>
              <a:rPr lang="en-US" sz="1600" b="0" strike="noStrike" spc="-7" dirty="0">
                <a:solidFill>
                  <a:srgbClr val="000000"/>
                </a:solidFill>
                <a:latin typeface="Times New Roman"/>
                <a:ea typeface="MS Gothic"/>
              </a:rPr>
              <a:t>Seconded: Al </a:t>
            </a:r>
            <a:r>
              <a:rPr lang="en-US" sz="1600" b="0" strike="noStrike" spc="-7" dirty="0" err="1">
                <a:solidFill>
                  <a:srgbClr val="000000"/>
                </a:solidFill>
                <a:latin typeface="Times New Roman"/>
                <a:ea typeface="MS Gothic"/>
              </a:rPr>
              <a:t>Petrick</a:t>
            </a:r>
            <a:endParaRPr lang="en-US" sz="1600" b="0" strike="noStrike" spc="-1" dirty="0">
              <a:solidFill>
                <a:srgbClr val="000000"/>
              </a:solidFill>
              <a:latin typeface="Arial"/>
            </a:endParaRPr>
          </a:p>
          <a:p>
            <a:pPr marL="719280" indent="-228600" algn="just">
              <a:lnSpc>
                <a:spcPct val="100000"/>
              </a:lnSpc>
              <a:spcBef>
                <a:spcPts val="499"/>
              </a:spcBef>
              <a:buNone/>
              <a:tabLst>
                <a:tab pos="0" algn="l"/>
              </a:tabLst>
            </a:pPr>
            <a:r>
              <a:rPr lang="en-US" sz="1600" b="0" strike="noStrike" spc="-7" dirty="0">
                <a:solidFill>
                  <a:srgbClr val="000000"/>
                </a:solidFill>
                <a:latin typeface="Times New Roman"/>
                <a:ea typeface="MS Gothic"/>
              </a:rPr>
              <a:t>Discussion: None</a:t>
            </a:r>
            <a:endParaRPr lang="en-US" sz="1600" b="0" strike="noStrike" spc="-1" dirty="0">
              <a:solidFill>
                <a:srgbClr val="000000"/>
              </a:solidFill>
              <a:latin typeface="Arial"/>
            </a:endParaRPr>
          </a:p>
          <a:p>
            <a:pPr marL="719280" indent="-228600" algn="just">
              <a:lnSpc>
                <a:spcPct val="100000"/>
              </a:lnSpc>
              <a:spcBef>
                <a:spcPts val="499"/>
              </a:spcBef>
              <a:buNone/>
              <a:tabLst>
                <a:tab pos="0" algn="l"/>
              </a:tabLst>
            </a:pPr>
            <a:r>
              <a:rPr lang="en-US" sz="1600" b="0" strike="noStrike" spc="-7" dirty="0">
                <a:solidFill>
                  <a:srgbClr val="000000"/>
                </a:solidFill>
                <a:latin typeface="Times New Roman"/>
                <a:ea typeface="MS Gothic"/>
              </a:rPr>
              <a:t>Vote: Approved </a:t>
            </a:r>
            <a:r>
              <a:rPr lang="en-US" sz="1600" spc="-7" dirty="0">
                <a:solidFill>
                  <a:srgbClr val="000000"/>
                </a:solidFill>
                <a:latin typeface="Times New Roman"/>
                <a:ea typeface="MS Gothic"/>
              </a:rPr>
              <a:t>with unanimous consent</a:t>
            </a:r>
            <a:endParaRPr lang="en-US" sz="1600" b="0" strike="noStrike" spc="-1" dirty="0">
              <a:solidFill>
                <a:srgbClr val="000000"/>
              </a:solidFill>
              <a:latin typeface="Arial"/>
            </a:endParaRPr>
          </a:p>
          <a:p>
            <a:pPr marL="719280" indent="-228600" algn="just">
              <a:lnSpc>
                <a:spcPct val="100000"/>
              </a:lnSpc>
              <a:spcBef>
                <a:spcPts val="499"/>
              </a:spcBef>
              <a:buNone/>
              <a:tabLst>
                <a:tab pos="0" algn="l"/>
              </a:tabLst>
            </a:pPr>
            <a:r>
              <a:rPr lang="en-US" sz="1600" b="0" strike="noStrike" spc="-7" dirty="0">
                <a:solidFill>
                  <a:srgbClr val="000000"/>
                </a:solidFill>
                <a:latin typeface="Times New Roman"/>
                <a:ea typeface="MS Gothic"/>
              </a:rPr>
              <a:t>Result: Approved</a:t>
            </a:r>
            <a:endParaRPr lang="en-US" sz="1600" b="0" strike="noStrike" spc="-1" dirty="0">
              <a:solidFill>
                <a:srgbClr val="000000"/>
              </a:solidFill>
              <a:latin typeface="Arial"/>
            </a:endParaRPr>
          </a:p>
          <a:p>
            <a:pPr marL="399240" indent="-228600" algn="just">
              <a:lnSpc>
                <a:spcPct val="100000"/>
              </a:lnSpc>
              <a:spcBef>
                <a:spcPts val="601"/>
              </a:spcBef>
              <a:buNone/>
              <a:tabLst>
                <a:tab pos="0" algn="l"/>
              </a:tabLst>
            </a:pPr>
            <a:endParaRPr lang="en-US" sz="1600" b="0" strike="noStrike" spc="-1" dirty="0">
              <a:solidFill>
                <a:srgbClr val="000000"/>
              </a:solidFill>
              <a:latin typeface="Arial"/>
            </a:endParaRPr>
          </a:p>
        </p:txBody>
      </p:sp>
      <p:sp>
        <p:nvSpPr>
          <p:cNvPr id="134" name="Rectangle 14"/>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sldNum" idx="15"/>
          </p:nvPr>
        </p:nvSpPr>
        <p:spPr>
          <a:xfrm>
            <a:off x="5689440" y="6475320"/>
            <a:ext cx="803520" cy="35856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0B1E003A-0E3F-4CC2-9FFA-07E9F73105F7}" type="slidenum">
              <a:rPr lang="en-US" sz="1200" b="0" strike="noStrike" spc="-1">
                <a:solidFill>
                  <a:srgbClr val="000000"/>
                </a:solidFill>
                <a:latin typeface="Times New Roman"/>
                <a:ea typeface="MS PGothic"/>
              </a:rPr>
              <a:t>11</a:t>
            </a:fld>
            <a:endParaRPr lang="sv-SE" sz="1200" b="0" strike="noStrike" spc="-1">
              <a:latin typeface="Times New Roman"/>
            </a:endParaRPr>
          </a:p>
        </p:txBody>
      </p:sp>
      <p:sp>
        <p:nvSpPr>
          <p:cNvPr id="140" name="PlaceHolder 2"/>
          <p:cNvSpPr>
            <a:spLocks noGrp="1"/>
          </p:cNvSpPr>
          <p:nvPr>
            <p:ph type="title"/>
          </p:nvPr>
        </p:nvSpPr>
        <p:spPr>
          <a:xfrm>
            <a:off x="990720" y="606600"/>
            <a:ext cx="10362240" cy="88560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a:solidFill>
                  <a:srgbClr val="0070C0"/>
                </a:solidFill>
                <a:latin typeface="Times New Roman"/>
                <a:ea typeface="MS Gothic"/>
              </a:rPr>
              <a:t>Scope statement</a:t>
            </a:r>
            <a:endParaRPr lang="en-US" sz="2800" b="0" strike="noStrike" spc="-1">
              <a:solidFill>
                <a:srgbClr val="000000"/>
              </a:solidFill>
              <a:latin typeface="Arial"/>
            </a:endParaRPr>
          </a:p>
        </p:txBody>
      </p:sp>
      <p:sp>
        <p:nvSpPr>
          <p:cNvPr id="141" name="PlaceHolder 3"/>
          <p:cNvSpPr>
            <a:spLocks noGrp="1"/>
          </p:cNvSpPr>
          <p:nvPr>
            <p:ph/>
          </p:nvPr>
        </p:nvSpPr>
        <p:spPr>
          <a:xfrm>
            <a:off x="882720" y="1387800"/>
            <a:ext cx="10546560" cy="491076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Symbol"/>
              <a:buChar char=""/>
              <a:tabLst>
                <a:tab pos="230040" algn="l"/>
              </a:tabLst>
            </a:pPr>
            <a:r>
              <a:rPr lang="en-US" sz="1800" b="1" strike="noStrike" spc="-7">
                <a:solidFill>
                  <a:srgbClr val="000000"/>
                </a:solidFill>
                <a:latin typeface="Times New Roman"/>
                <a:ea typeface="MS Gothic"/>
              </a:rPr>
              <a:t>Kept for completeness.</a:t>
            </a:r>
            <a:endParaRPr lang="en-US" sz="1800" b="0" strike="noStrike" spc="-1">
              <a:solidFill>
                <a:srgbClr val="000000"/>
              </a:solidFill>
              <a:latin typeface="Arial"/>
            </a:endParaRPr>
          </a:p>
          <a:p>
            <a:pPr marL="1320840" lvl="2" indent="-324000" algn="just">
              <a:lnSpc>
                <a:spcPct val="100000"/>
              </a:lnSpc>
              <a:spcBef>
                <a:spcPts val="1134"/>
              </a:spcBef>
              <a:buClr>
                <a:srgbClr val="000000"/>
              </a:buClr>
              <a:buSzPct val="75000"/>
              <a:buFont typeface="Symbol"/>
              <a:buChar char=""/>
              <a:tabLst>
                <a:tab pos="230040" algn="l"/>
              </a:tabLst>
            </a:pPr>
            <a:r>
              <a:rPr lang="en-US" sz="1400" b="1" strike="noStrike" spc="-7">
                <a:solidFill>
                  <a:srgbClr val="000000"/>
                </a:solidFill>
                <a:latin typeface="Times New Roman"/>
                <a:ea typeface="MS Gothic"/>
              </a:rPr>
              <a:t>We're expecting IEEE-SA/IEEE Public Policy team to be doing high-level engagement (e.g. with non-technical experts in various governance institutions, governments, ministers, political appointees, etc.). Our document should support these activities with respect to representing the work of IEEE 802 technologies that use unlicensed spectrum.</a:t>
            </a:r>
            <a:endParaRPr lang="en-US" sz="1400" b="0" strike="noStrike" spc="-1">
              <a:solidFill>
                <a:srgbClr val="000000"/>
              </a:solidFill>
              <a:latin typeface="Arial"/>
            </a:endParaRPr>
          </a:p>
          <a:p>
            <a:pPr marL="1320840" lvl="2" indent="-324000" algn="just">
              <a:lnSpc>
                <a:spcPct val="100000"/>
              </a:lnSpc>
              <a:spcBef>
                <a:spcPts val="1134"/>
              </a:spcBef>
              <a:buClr>
                <a:srgbClr val="000000"/>
              </a:buClr>
              <a:buSzPct val="75000"/>
              <a:buFont typeface="Symbol"/>
              <a:buChar char=""/>
              <a:tabLst>
                <a:tab pos="230040" algn="l"/>
              </a:tabLst>
            </a:pPr>
            <a:r>
              <a:rPr lang="en-US" sz="1400" b="1" strike="noStrike" spc="-7">
                <a:solidFill>
                  <a:srgbClr val="000000"/>
                </a:solidFill>
                <a:latin typeface="Times New Roman"/>
                <a:ea typeface="MS Gothic"/>
              </a:rPr>
              <a:t>We expect that subject matter experts from IEEE 802.18 RR-TAG (or similar) will, also in future, be the ones engaging with technical sub-groups at e.g. regulators on specific substance matter issues that require more in-depth knowledge about specific technical developments, requirements or market needs.</a:t>
            </a:r>
            <a:endParaRPr lang="en-US" sz="1400" b="0" strike="noStrike" spc="-1">
              <a:solidFill>
                <a:srgbClr val="000000"/>
              </a:solidFill>
              <a:latin typeface="Arial"/>
            </a:endParaRPr>
          </a:p>
          <a:p>
            <a:pPr marL="1320840" lvl="2" indent="-324000" algn="just">
              <a:lnSpc>
                <a:spcPct val="100000"/>
              </a:lnSpc>
              <a:spcBef>
                <a:spcPts val="1134"/>
              </a:spcBef>
              <a:buClr>
                <a:srgbClr val="000000"/>
              </a:buClr>
              <a:buSzPct val="75000"/>
              <a:buFont typeface="Symbol"/>
              <a:buChar char=""/>
              <a:tabLst>
                <a:tab pos="230040" algn="l"/>
              </a:tabLst>
            </a:pPr>
            <a:r>
              <a:rPr lang="en-US" sz="1400" b="1" strike="noStrike" spc="-7">
                <a:solidFill>
                  <a:srgbClr val="000000"/>
                </a:solidFill>
                <a:latin typeface="Times New Roman"/>
                <a:ea typeface="MS Gothic"/>
              </a:rPr>
              <a:t>This would suggest the document that we produce in ISUS should be a "high level overview" of the IEEE 802 family of standards:</a:t>
            </a:r>
            <a:endParaRPr lang="en-US" sz="1400" b="0" strike="noStrike" spc="-1">
              <a:solidFill>
                <a:srgbClr val="000000"/>
              </a:solidFill>
              <a:latin typeface="Arial"/>
            </a:endParaRPr>
          </a:p>
          <a:p>
            <a:pPr marL="1778040" lvl="3" indent="-228600" algn="just">
              <a:lnSpc>
                <a:spcPct val="100000"/>
              </a:lnSpc>
              <a:spcBef>
                <a:spcPts val="1134"/>
              </a:spcBef>
              <a:buClr>
                <a:srgbClr val="000000"/>
              </a:buClr>
              <a:buSzPct val="75000"/>
              <a:buFont typeface="Symbol"/>
              <a:buChar char=""/>
              <a:tabLst>
                <a:tab pos="230040" algn="l"/>
              </a:tabLst>
            </a:pPr>
            <a:r>
              <a:rPr lang="en-US" sz="1200" b="1" strike="noStrike" spc="-7">
                <a:solidFill>
                  <a:srgbClr val="000000"/>
                </a:solidFill>
                <a:latin typeface="Times New Roman"/>
                <a:ea typeface="MS Gothic"/>
              </a:rPr>
              <a:t>We will need </a:t>
            </a:r>
            <a:r>
              <a:rPr lang="en-US" sz="1200" b="1" u="sng" strike="noStrike" spc="-7">
                <a:solidFill>
                  <a:srgbClr val="000000"/>
                </a:solidFill>
                <a:uFillTx/>
                <a:latin typeface="Times New Roman"/>
                <a:ea typeface="MS Gothic"/>
              </a:rPr>
              <a:t>references to some particularly strong brand-names</a:t>
            </a:r>
            <a:r>
              <a:rPr lang="en-US" sz="1200" b="1" strike="noStrike" spc="-7">
                <a:solidFill>
                  <a:srgbClr val="000000"/>
                </a:solidFill>
                <a:latin typeface="Times New Roman"/>
                <a:ea typeface="MS Gothic"/>
              </a:rPr>
              <a:t>, like Wi-Fi (footnote? Paragraph? Make the connection)</a:t>
            </a:r>
            <a:endParaRPr lang="en-US" sz="1200" b="0" strike="noStrike" spc="-1">
              <a:solidFill>
                <a:srgbClr val="000000"/>
              </a:solidFill>
              <a:latin typeface="Arial"/>
            </a:endParaRPr>
          </a:p>
          <a:p>
            <a:pPr marL="1778040" lvl="3" indent="-228600" algn="just">
              <a:lnSpc>
                <a:spcPct val="100000"/>
              </a:lnSpc>
              <a:spcBef>
                <a:spcPts val="1134"/>
              </a:spcBef>
              <a:buClr>
                <a:srgbClr val="000000"/>
              </a:buClr>
              <a:buSzPct val="75000"/>
              <a:buFont typeface="Symbol"/>
              <a:buChar char=""/>
              <a:tabLst>
                <a:tab pos="230040" algn="l"/>
              </a:tabLst>
            </a:pPr>
            <a:r>
              <a:rPr lang="en-US" sz="1200" b="1" strike="noStrike" spc="-7">
                <a:solidFill>
                  <a:srgbClr val="000000"/>
                </a:solidFill>
                <a:latin typeface="Times New Roman"/>
                <a:ea typeface="MS Gothic"/>
              </a:rPr>
              <a:t>Other 802 technologies may not be as strongly connected with particular consumer brands. They are more often embedded in consumer products but not identified with a particular consumer brand </a:t>
            </a:r>
            <a:endParaRPr lang="en-US" sz="1200" b="0" strike="noStrike" spc="-1">
              <a:solidFill>
                <a:srgbClr val="000000"/>
              </a:solidFill>
              <a:latin typeface="Arial"/>
            </a:endParaRPr>
          </a:p>
          <a:p>
            <a:pPr marL="1778040" lvl="3" indent="-228600" algn="just">
              <a:lnSpc>
                <a:spcPct val="100000"/>
              </a:lnSpc>
              <a:spcBef>
                <a:spcPts val="1134"/>
              </a:spcBef>
              <a:buClr>
                <a:srgbClr val="000000"/>
              </a:buClr>
              <a:buSzPct val="75000"/>
              <a:buFont typeface="Symbol"/>
              <a:buChar char=""/>
              <a:tabLst>
                <a:tab pos="230040" algn="l"/>
              </a:tabLst>
            </a:pPr>
            <a:r>
              <a:rPr lang="en-US" sz="1200" b="1" strike="noStrike" spc="-7">
                <a:solidFill>
                  <a:srgbClr val="000000"/>
                </a:solidFill>
                <a:latin typeface="Times New Roman"/>
                <a:ea typeface="MS Gothic"/>
              </a:rPr>
              <a:t>Link applications with technologies from 802 --&gt; they use spectrum, share spectrum, co-existence, </a:t>
            </a:r>
            <a:r>
              <a:rPr lang="en-US" sz="1200" b="1" u="sng" strike="noStrike" spc="-7">
                <a:solidFill>
                  <a:srgbClr val="000000"/>
                </a:solidFill>
                <a:uFillTx/>
                <a:latin typeface="Times New Roman"/>
                <a:ea typeface="MS Gothic"/>
              </a:rPr>
              <a:t>highlight 802.19</a:t>
            </a:r>
            <a:r>
              <a:rPr lang="en-US" sz="1200" b="1" strike="noStrike" spc="-7">
                <a:solidFill>
                  <a:srgbClr val="000000"/>
                </a:solidFill>
                <a:latin typeface="Times New Roman"/>
                <a:ea typeface="MS Gothic"/>
              </a:rPr>
              <a:t> etc</a:t>
            </a:r>
            <a:endParaRPr lang="en-US" sz="1200" b="0" strike="noStrike" spc="-1">
              <a:solidFill>
                <a:srgbClr val="000000"/>
              </a:solidFill>
              <a:latin typeface="Arial"/>
            </a:endParaRPr>
          </a:p>
          <a:p>
            <a:pPr marL="1778040" lvl="3" indent="-228600" algn="just">
              <a:lnSpc>
                <a:spcPct val="100000"/>
              </a:lnSpc>
              <a:spcBef>
                <a:spcPts val="1134"/>
              </a:spcBef>
              <a:buClr>
                <a:srgbClr val="000000"/>
              </a:buClr>
              <a:buSzPct val="75000"/>
              <a:buFont typeface="Symbol"/>
              <a:buChar char=""/>
              <a:tabLst>
                <a:tab pos="230040" algn="l"/>
              </a:tabLst>
            </a:pPr>
            <a:r>
              <a:rPr lang="en-US" sz="1200" b="1" strike="noStrike" spc="-7">
                <a:solidFill>
                  <a:srgbClr val="000000"/>
                </a:solidFill>
                <a:latin typeface="Times New Roman"/>
                <a:ea typeface="MS Gothic"/>
              </a:rPr>
              <a:t>Unlicensed spectrum technologies is something that we contribute to and use and we provide technologies in this space, everyone is using them</a:t>
            </a:r>
            <a:endParaRPr lang="en-US" sz="1200" b="0" strike="noStrike" spc="-1">
              <a:solidFill>
                <a:srgbClr val="000000"/>
              </a:solidFill>
              <a:latin typeface="Arial"/>
            </a:endParaRPr>
          </a:p>
        </p:txBody>
      </p:sp>
      <p:sp>
        <p:nvSpPr>
          <p:cNvPr id="142" name="Rectangle 2"/>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PlaceHolder 1"/>
          <p:cNvSpPr>
            <a:spLocks noGrp="1"/>
          </p:cNvSpPr>
          <p:nvPr>
            <p:ph type="sldNum" idx="14"/>
          </p:nvPr>
        </p:nvSpPr>
        <p:spPr>
          <a:xfrm>
            <a:off x="5689440" y="6475320"/>
            <a:ext cx="803880" cy="3589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360BD14D-6DD5-4691-B857-84E2AC5FCDA8}" type="slidenum">
              <a:rPr lang="en-US" sz="1200" b="0" strike="noStrike" spc="-1">
                <a:solidFill>
                  <a:srgbClr val="000000"/>
                </a:solidFill>
                <a:latin typeface="Times New Roman"/>
                <a:ea typeface="MS PGothic"/>
              </a:rPr>
              <a:t>12</a:t>
            </a:fld>
            <a:endParaRPr lang="sv-SE" sz="1200" b="0" strike="noStrike" spc="-1">
              <a:latin typeface="Times New Roman"/>
            </a:endParaRPr>
          </a:p>
        </p:txBody>
      </p:sp>
      <p:sp>
        <p:nvSpPr>
          <p:cNvPr id="136" name="PlaceHolder 2"/>
          <p:cNvSpPr>
            <a:spLocks noGrp="1"/>
          </p:cNvSpPr>
          <p:nvPr>
            <p:ph type="title"/>
          </p:nvPr>
        </p:nvSpPr>
        <p:spPr>
          <a:xfrm>
            <a:off x="990720" y="606600"/>
            <a:ext cx="10362600" cy="885960"/>
          </a:xfrm>
          <a:prstGeom prst="rect">
            <a:avLst/>
          </a:prstGeom>
          <a:noFill/>
          <a:ln w="9360">
            <a:noFill/>
          </a:ln>
        </p:spPr>
        <p:txBody>
          <a:bodyPr lIns="92160" tIns="46080" rIns="92160" bIns="46080" numCol="1" spcCol="0" anchor="ctr">
            <a:noAutofit/>
          </a:bodyPr>
          <a:lstStyle/>
          <a:p>
            <a:pPr algn="just">
              <a:lnSpc>
                <a:spcPct val="100000"/>
              </a:lnSpc>
              <a:spcBef>
                <a:spcPts val="601"/>
              </a:spcBef>
              <a:buNone/>
              <a:tabLst>
                <a:tab pos="230040" algn="l"/>
              </a:tabLst>
            </a:pPr>
            <a:r>
              <a:rPr lang="en-US" sz="2400" b="1" strike="noStrike" spc="-7">
                <a:solidFill>
                  <a:srgbClr val="1C99E0"/>
                </a:solidFill>
                <a:latin typeface="Times New Roman"/>
                <a:ea typeface="MS Gothic"/>
              </a:rPr>
              <a:t>Policy statements, uses and process for adoption, including upcoming timeline</a:t>
            </a:r>
            <a:endParaRPr lang="en-US" sz="2400" b="0" strike="noStrike" spc="-1">
              <a:solidFill>
                <a:srgbClr val="000000"/>
              </a:solidFill>
              <a:latin typeface="Arial"/>
            </a:endParaRPr>
          </a:p>
        </p:txBody>
      </p:sp>
      <p:sp>
        <p:nvSpPr>
          <p:cNvPr id="137" name="PlaceHolder 3"/>
          <p:cNvSpPr>
            <a:spLocks noGrp="1"/>
          </p:cNvSpPr>
          <p:nvPr>
            <p:ph/>
          </p:nvPr>
        </p:nvSpPr>
        <p:spPr>
          <a:xfrm>
            <a:off x="882720" y="1620000"/>
            <a:ext cx="10546920" cy="3876480"/>
          </a:xfrm>
          <a:prstGeom prst="rect">
            <a:avLst/>
          </a:prstGeom>
          <a:noFill/>
          <a:ln w="9360">
            <a:noFill/>
          </a:ln>
        </p:spPr>
        <p:txBody>
          <a:bodyPr lIns="92160" tIns="46080" rIns="92160" bIns="46080" numCol="1" spcCol="0" anchor="t">
            <a:noAutofit/>
          </a:bodyPr>
          <a:lstStyle/>
          <a:p>
            <a:pPr marL="432000" indent="-324000">
              <a:lnSpc>
                <a:spcPct val="90000"/>
              </a:lnSpc>
              <a:spcBef>
                <a:spcPts val="1417"/>
              </a:spcBef>
              <a:buClr>
                <a:srgbClr val="000000"/>
              </a:buClr>
              <a:buSzPct val="45000"/>
              <a:buFont typeface="Wingdings" charset="2"/>
              <a:buChar char=""/>
            </a:pPr>
            <a:r>
              <a:rPr lang="en-US" sz="1500" b="0" strike="noStrike" spc="-1">
                <a:solidFill>
                  <a:srgbClr val="000000"/>
                </a:solidFill>
                <a:latin typeface="Arial"/>
              </a:rPr>
              <a:t>For the draft to be approved as a revised IEEE SA policy statement on spectrum management and allocation, it will have to be reviewed (and approved) by the IEEE Board of Governors (BOG) SPCC (Strategic Planning Coordinating Committee) and the BOG itself.</a:t>
            </a:r>
            <a:br>
              <a:rPr sz="1500"/>
            </a:br>
            <a:br>
              <a:rPr sz="1500"/>
            </a:br>
            <a:r>
              <a:rPr lang="en-US" sz="1500" b="0" strike="noStrike" spc="-1">
                <a:solidFill>
                  <a:srgbClr val="000000"/>
                </a:solidFill>
                <a:latin typeface="Arial"/>
              </a:rPr>
              <a:t>The SPCC will meet on 2 Feb 2023, and can make a proposal to the BOG for its meeting on 8-9 February.</a:t>
            </a:r>
            <a:br>
              <a:rPr sz="1500"/>
            </a:br>
            <a:br>
              <a:rPr sz="1500"/>
            </a:br>
            <a:r>
              <a:rPr lang="en-US" sz="1500" b="0" strike="noStrike" spc="-1">
                <a:solidFill>
                  <a:srgbClr val="000000"/>
                </a:solidFill>
                <a:latin typeface="Arial"/>
              </a:rPr>
              <a:t>The SPCC will also meet on 27 April 2023, and could then make a proposal for the BOG meeting on 3-4 May.</a:t>
            </a:r>
            <a:br>
              <a:rPr sz="1500"/>
            </a:br>
            <a:br>
              <a:rPr sz="1500"/>
            </a:br>
            <a:r>
              <a:rPr lang="en-US" sz="1500" b="0" strike="noStrike" spc="-1">
                <a:solidFill>
                  <a:srgbClr val="000000"/>
                </a:solidFill>
                <a:latin typeface="Arial"/>
              </a:rPr>
              <a:t>As an ad-hoc group in the IEEE 802.18 WG under the IEEE 802 LMSC, we would have to have a document for the IEEE 802.18 WG ready for motion by </a:t>
            </a:r>
            <a:r>
              <a:rPr lang="en-US" sz="1500" b="1" strike="noStrike" spc="-1">
                <a:solidFill>
                  <a:srgbClr val="000000"/>
                </a:solidFill>
                <a:latin typeface="Arial"/>
              </a:rPr>
              <a:t>19 January 2023</a:t>
            </a:r>
            <a:r>
              <a:rPr lang="en-US" sz="1500" b="0" strike="noStrike" spc="-1">
                <a:solidFill>
                  <a:srgbClr val="000000"/>
                </a:solidFill>
                <a:latin typeface="Arial"/>
              </a:rPr>
              <a:t> (Closing Plenary meeting during the IEEE Wireless Interim Meeting in Baltimore, Maryland, USA). This will enable the IEEE 802 LMSC to hold a 10-day letter ballot to approve the document for SPCC consideration.</a:t>
            </a:r>
          </a:p>
        </p:txBody>
      </p:sp>
      <p:sp>
        <p:nvSpPr>
          <p:cNvPr id="138" name="Rectangle 16"/>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PlaceHolder 1"/>
          <p:cNvSpPr>
            <a:spLocks noGrp="1"/>
          </p:cNvSpPr>
          <p:nvPr>
            <p:ph type="sldNum" idx="17"/>
          </p:nvPr>
        </p:nvSpPr>
        <p:spPr>
          <a:xfrm>
            <a:off x="5689440" y="6475320"/>
            <a:ext cx="803520" cy="35856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BE8DA11D-E22F-4ECF-BB06-A7C5BA9102B9}" type="slidenum">
              <a:rPr lang="en-US" sz="1200" b="0" strike="noStrike" spc="-1">
                <a:solidFill>
                  <a:srgbClr val="000000"/>
                </a:solidFill>
                <a:latin typeface="Times New Roman"/>
                <a:ea typeface="MS PGothic"/>
              </a:rPr>
              <a:t>13</a:t>
            </a:fld>
            <a:endParaRPr lang="sv-SE" sz="1200" b="0" strike="noStrike" spc="-1">
              <a:latin typeface="Times New Roman"/>
            </a:endParaRPr>
          </a:p>
        </p:txBody>
      </p:sp>
      <p:sp>
        <p:nvSpPr>
          <p:cNvPr id="148" name="PlaceHolder 2"/>
          <p:cNvSpPr>
            <a:spLocks noGrp="1"/>
          </p:cNvSpPr>
          <p:nvPr>
            <p:ph type="title"/>
          </p:nvPr>
        </p:nvSpPr>
        <p:spPr>
          <a:xfrm>
            <a:off x="990720" y="606600"/>
            <a:ext cx="10362240" cy="88560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dirty="0">
                <a:solidFill>
                  <a:srgbClr val="0070C0"/>
                </a:solidFill>
                <a:latin typeface="Times New Roman"/>
                <a:ea typeface="MS Gothic"/>
              </a:rPr>
              <a:t>Timeline recap</a:t>
            </a:r>
            <a:endParaRPr lang="en-US" sz="2800" b="0" strike="noStrike" spc="-1" dirty="0">
              <a:solidFill>
                <a:srgbClr val="000000"/>
              </a:solidFill>
              <a:latin typeface="Arial"/>
            </a:endParaRPr>
          </a:p>
        </p:txBody>
      </p:sp>
      <p:sp>
        <p:nvSpPr>
          <p:cNvPr id="149" name="PlaceHolder 3"/>
          <p:cNvSpPr>
            <a:spLocks noGrp="1"/>
          </p:cNvSpPr>
          <p:nvPr>
            <p:ph/>
          </p:nvPr>
        </p:nvSpPr>
        <p:spPr>
          <a:xfrm>
            <a:off x="882720" y="1387800"/>
            <a:ext cx="10546560" cy="491076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Symbol"/>
              <a:buChar char=""/>
              <a:tabLst>
                <a:tab pos="230040" algn="l"/>
              </a:tabLst>
            </a:pPr>
            <a:r>
              <a:rPr lang="en-US" sz="2400" b="0" strike="noStrike" spc="-1" dirty="0">
                <a:solidFill>
                  <a:srgbClr val="000000"/>
                </a:solidFill>
                <a:latin typeface="Arial"/>
              </a:rPr>
              <a:t>Our meeting should conclude today with a text we feel comfortable to motion for EC ballot in IEEE 802.18</a:t>
            </a:r>
          </a:p>
          <a:p>
            <a:pPr marL="0" indent="0" algn="just">
              <a:lnSpc>
                <a:spcPct val="100000"/>
              </a:lnSpc>
              <a:spcBef>
                <a:spcPts val="601"/>
              </a:spcBef>
              <a:buClr>
                <a:srgbClr val="000000"/>
              </a:buClr>
              <a:buNone/>
              <a:tabLst>
                <a:tab pos="230040" algn="l"/>
              </a:tabLst>
            </a:pPr>
            <a:endParaRPr lang="en-US" sz="2400" b="0" strike="noStrike" spc="-1" dirty="0">
              <a:solidFill>
                <a:srgbClr val="000000"/>
              </a:solidFill>
              <a:latin typeface="Arial"/>
            </a:endParaRPr>
          </a:p>
          <a:p>
            <a:pPr marL="230040" indent="-230040" algn="just">
              <a:lnSpc>
                <a:spcPct val="100000"/>
              </a:lnSpc>
              <a:spcBef>
                <a:spcPts val="601"/>
              </a:spcBef>
              <a:buClr>
                <a:srgbClr val="000000"/>
              </a:buClr>
              <a:buFont typeface="Symbol"/>
              <a:buChar char=""/>
              <a:tabLst>
                <a:tab pos="230040" algn="l"/>
              </a:tabLst>
            </a:pPr>
            <a:r>
              <a:rPr lang="en-US" sz="2400" spc="-1" dirty="0">
                <a:solidFill>
                  <a:srgbClr val="000000"/>
                </a:solidFill>
                <a:latin typeface="Arial"/>
              </a:rPr>
              <a:t>Because the document does not follow a neat procedure, longer balloting time in the EC may be required (20-30 days, instead of the customary 10)</a:t>
            </a:r>
          </a:p>
          <a:p>
            <a:pPr marL="0" indent="0" algn="just">
              <a:lnSpc>
                <a:spcPct val="100000"/>
              </a:lnSpc>
              <a:spcBef>
                <a:spcPts val="601"/>
              </a:spcBef>
              <a:buClr>
                <a:srgbClr val="000000"/>
              </a:buClr>
              <a:buNone/>
              <a:tabLst>
                <a:tab pos="230040" algn="l"/>
              </a:tabLst>
            </a:pPr>
            <a:endParaRPr lang="en-US" sz="2400" spc="-1" dirty="0">
              <a:solidFill>
                <a:srgbClr val="000000"/>
              </a:solidFill>
              <a:latin typeface="Arial"/>
            </a:endParaRPr>
          </a:p>
          <a:p>
            <a:pPr marL="230040" indent="-230040" algn="just">
              <a:lnSpc>
                <a:spcPct val="100000"/>
              </a:lnSpc>
              <a:spcBef>
                <a:spcPts val="601"/>
              </a:spcBef>
              <a:buClr>
                <a:srgbClr val="000000"/>
              </a:buClr>
              <a:buFont typeface="Symbol"/>
              <a:buChar char=""/>
              <a:tabLst>
                <a:tab pos="230040" algn="l"/>
              </a:tabLst>
            </a:pPr>
            <a:r>
              <a:rPr lang="en-US" sz="2400" spc="-1" dirty="0">
                <a:solidFill>
                  <a:srgbClr val="000000"/>
                </a:solidFill>
                <a:latin typeface="Arial"/>
              </a:rPr>
              <a:t>Pending EC feedback, we may reconvene in March or discuss during the IEEE 802 Plenary Session, changes in the text proposed by the EC</a:t>
            </a:r>
          </a:p>
          <a:p>
            <a:pPr marL="0" indent="0" algn="just">
              <a:lnSpc>
                <a:spcPct val="100000"/>
              </a:lnSpc>
              <a:spcBef>
                <a:spcPts val="601"/>
              </a:spcBef>
              <a:buClr>
                <a:srgbClr val="000000"/>
              </a:buClr>
              <a:buNone/>
              <a:tabLst>
                <a:tab pos="230040" algn="l"/>
              </a:tabLst>
            </a:pPr>
            <a:endParaRPr lang="en-US" sz="2400" spc="-1" dirty="0">
              <a:solidFill>
                <a:srgbClr val="000000"/>
              </a:solidFill>
              <a:latin typeface="Arial"/>
            </a:endParaRPr>
          </a:p>
          <a:p>
            <a:pPr marL="230040" indent="-230040" algn="just">
              <a:lnSpc>
                <a:spcPct val="100000"/>
              </a:lnSpc>
              <a:spcBef>
                <a:spcPts val="601"/>
              </a:spcBef>
              <a:buClr>
                <a:srgbClr val="000000"/>
              </a:buClr>
              <a:buFont typeface="Symbol"/>
              <a:buChar char=""/>
              <a:tabLst>
                <a:tab pos="230040" algn="l"/>
              </a:tabLst>
            </a:pPr>
            <a:r>
              <a:rPr lang="en-US" sz="2400" b="0" strike="noStrike" spc="-1" dirty="0">
                <a:solidFill>
                  <a:srgbClr val="000000"/>
                </a:solidFill>
                <a:latin typeface="Arial"/>
              </a:rPr>
              <a:t>The draft statement could then be put to the IEEE-SA SPCC and the IEEE-SA BOG in April-May.</a:t>
            </a:r>
          </a:p>
          <a:p>
            <a:pPr marL="230040" indent="-230040" algn="just">
              <a:lnSpc>
                <a:spcPct val="100000"/>
              </a:lnSpc>
              <a:spcBef>
                <a:spcPts val="601"/>
              </a:spcBef>
              <a:buClr>
                <a:srgbClr val="000000"/>
              </a:buClr>
              <a:buFont typeface="Symbol"/>
              <a:buChar char=""/>
              <a:tabLst>
                <a:tab pos="230040" algn="l"/>
              </a:tabLst>
            </a:pPr>
            <a:endParaRPr lang="en-US" sz="2400" b="0" strike="noStrike" spc="-1" dirty="0">
              <a:solidFill>
                <a:srgbClr val="000000"/>
              </a:solidFill>
              <a:latin typeface="Arial"/>
            </a:endParaRPr>
          </a:p>
        </p:txBody>
      </p:sp>
      <p:sp>
        <p:nvSpPr>
          <p:cNvPr id="150" name="Rectangle 19"/>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 name="PlaceHolder 1"/>
          <p:cNvSpPr>
            <a:spLocks noGrp="1"/>
          </p:cNvSpPr>
          <p:nvPr>
            <p:ph type="sldNum" idx="16"/>
          </p:nvPr>
        </p:nvSpPr>
        <p:spPr>
          <a:xfrm>
            <a:off x="5689440" y="6475320"/>
            <a:ext cx="803520" cy="35856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3966B1AB-D10B-49D3-B33B-37E55131DEE9}" type="slidenum">
              <a:rPr lang="en-US" sz="1200" b="0" strike="noStrike" spc="-1">
                <a:solidFill>
                  <a:srgbClr val="000000"/>
                </a:solidFill>
                <a:latin typeface="Times New Roman"/>
                <a:ea typeface="MS PGothic"/>
              </a:rPr>
              <a:t>14</a:t>
            </a:fld>
            <a:endParaRPr lang="sv-SE" sz="1200" b="0" strike="noStrike" spc="-1">
              <a:latin typeface="Times New Roman"/>
            </a:endParaRPr>
          </a:p>
        </p:txBody>
      </p:sp>
      <p:sp>
        <p:nvSpPr>
          <p:cNvPr id="144" name="PlaceHolder 2"/>
          <p:cNvSpPr>
            <a:spLocks noGrp="1"/>
          </p:cNvSpPr>
          <p:nvPr>
            <p:ph type="title"/>
          </p:nvPr>
        </p:nvSpPr>
        <p:spPr>
          <a:xfrm>
            <a:off x="990720" y="606600"/>
            <a:ext cx="10362240" cy="88560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dirty="0">
                <a:solidFill>
                  <a:srgbClr val="0070C0"/>
                </a:solidFill>
                <a:latin typeface="Times New Roman"/>
                <a:ea typeface="MS Gothic"/>
              </a:rPr>
              <a:t>Final revisions of draft statement</a:t>
            </a:r>
            <a:endParaRPr lang="en-US" sz="2800" b="0" strike="noStrike" spc="-1" dirty="0">
              <a:solidFill>
                <a:srgbClr val="000000"/>
              </a:solidFill>
              <a:latin typeface="Arial"/>
            </a:endParaRPr>
          </a:p>
        </p:txBody>
      </p:sp>
      <p:sp>
        <p:nvSpPr>
          <p:cNvPr id="145" name="PlaceHolder 3"/>
          <p:cNvSpPr>
            <a:spLocks noGrp="1"/>
          </p:cNvSpPr>
          <p:nvPr>
            <p:ph/>
          </p:nvPr>
        </p:nvSpPr>
        <p:spPr>
          <a:xfrm>
            <a:off x="882720" y="1387800"/>
            <a:ext cx="10546560" cy="491076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Symbol"/>
              <a:buChar char=""/>
              <a:tabLst>
                <a:tab pos="230040" algn="l"/>
              </a:tabLst>
            </a:pPr>
            <a:r>
              <a:rPr lang="en-US" sz="1800" b="0" strike="noStrike" spc="-1" dirty="0">
                <a:solidFill>
                  <a:srgbClr val="000000"/>
                </a:solidFill>
                <a:latin typeface="Arial"/>
              </a:rPr>
              <a:t>We did extensive work in January, expanding use-cases, refining policy recommendations, and ensuring broad representation of the IEEE 802 wireless technologies community.</a:t>
            </a:r>
            <a:endParaRPr lang="en-US" sz="1800" spc="-1" dirty="0">
              <a:solidFill>
                <a:srgbClr val="000000"/>
              </a:solidFill>
              <a:latin typeface="Arial"/>
            </a:endParaRPr>
          </a:p>
          <a:p>
            <a:pPr marL="230040" indent="-230040" algn="just">
              <a:lnSpc>
                <a:spcPct val="100000"/>
              </a:lnSpc>
              <a:spcBef>
                <a:spcPts val="601"/>
              </a:spcBef>
              <a:buClr>
                <a:srgbClr val="000000"/>
              </a:buClr>
              <a:buFont typeface="Symbol"/>
              <a:buChar char=""/>
              <a:tabLst>
                <a:tab pos="230040" algn="l"/>
              </a:tabLst>
            </a:pPr>
            <a:r>
              <a:rPr lang="en-US" sz="1800" spc="-1" dirty="0">
                <a:solidFill>
                  <a:srgbClr val="000000"/>
                </a:solidFill>
                <a:latin typeface="Arial"/>
              </a:rPr>
              <a:t>A big </a:t>
            </a:r>
            <a:r>
              <a:rPr lang="en-US" sz="1800" b="1" spc="-1" dirty="0">
                <a:solidFill>
                  <a:srgbClr val="000000"/>
                </a:solidFill>
                <a:latin typeface="Arial"/>
              </a:rPr>
              <a:t>thank you</a:t>
            </a:r>
            <a:r>
              <a:rPr lang="en-US" sz="1800" spc="-1" dirty="0">
                <a:solidFill>
                  <a:srgbClr val="000000"/>
                </a:solidFill>
                <a:latin typeface="Arial"/>
              </a:rPr>
              <a:t> to everyone who took the time to read and review!</a:t>
            </a:r>
          </a:p>
          <a:p>
            <a:pPr marL="230040" indent="-230040" algn="just">
              <a:lnSpc>
                <a:spcPct val="100000"/>
              </a:lnSpc>
              <a:spcBef>
                <a:spcPts val="601"/>
              </a:spcBef>
              <a:buClr>
                <a:srgbClr val="000000"/>
              </a:buClr>
              <a:buFont typeface="Symbol"/>
              <a:buChar char=""/>
              <a:tabLst>
                <a:tab pos="230040" algn="l"/>
              </a:tabLst>
            </a:pPr>
            <a:endParaRPr lang="en-US" sz="1800" spc="-1" dirty="0">
              <a:solidFill>
                <a:srgbClr val="000000"/>
              </a:solidFill>
              <a:latin typeface="Arial"/>
            </a:endParaRPr>
          </a:p>
          <a:p>
            <a:pPr marL="230040" indent="-230040" algn="just">
              <a:lnSpc>
                <a:spcPct val="100000"/>
              </a:lnSpc>
              <a:spcBef>
                <a:spcPts val="601"/>
              </a:spcBef>
              <a:buClr>
                <a:srgbClr val="000000"/>
              </a:buClr>
              <a:buFont typeface="Symbol"/>
              <a:buChar char=""/>
              <a:tabLst>
                <a:tab pos="230040" algn="l"/>
              </a:tabLst>
            </a:pPr>
            <a:r>
              <a:rPr lang="en-US" sz="1800" spc="-1" dirty="0">
                <a:solidFill>
                  <a:srgbClr val="000000"/>
                </a:solidFill>
                <a:latin typeface="Arial"/>
              </a:rPr>
              <a:t>The draft now</a:t>
            </a:r>
          </a:p>
          <a:p>
            <a:pPr marL="687240" lvl="1" indent="-230040" algn="just">
              <a:lnSpc>
                <a:spcPct val="100000"/>
              </a:lnSpc>
              <a:spcBef>
                <a:spcPts val="601"/>
              </a:spcBef>
              <a:buClr>
                <a:srgbClr val="000000"/>
              </a:buClr>
              <a:buFont typeface="Symbol"/>
              <a:buChar char=""/>
              <a:tabLst>
                <a:tab pos="230040" algn="l"/>
              </a:tabLst>
            </a:pPr>
            <a:r>
              <a:rPr lang="en-US" sz="1600" spc="-1" dirty="0">
                <a:solidFill>
                  <a:srgbClr val="000000"/>
                </a:solidFill>
                <a:latin typeface="Arial"/>
              </a:rPr>
              <a:t>Avoids mentioning bandwidths as much as possible</a:t>
            </a:r>
          </a:p>
          <a:p>
            <a:pPr marL="687240" lvl="1" indent="-230040" algn="just">
              <a:lnSpc>
                <a:spcPct val="100000"/>
              </a:lnSpc>
              <a:spcBef>
                <a:spcPts val="601"/>
              </a:spcBef>
              <a:buClr>
                <a:srgbClr val="000000"/>
              </a:buClr>
              <a:buFont typeface="Symbol"/>
              <a:buChar char=""/>
              <a:tabLst>
                <a:tab pos="230040" algn="l"/>
              </a:tabLst>
            </a:pPr>
            <a:r>
              <a:rPr lang="en-US" sz="1600" spc="-1" dirty="0">
                <a:solidFill>
                  <a:srgbClr val="000000"/>
                </a:solidFill>
                <a:latin typeface="Arial"/>
              </a:rPr>
              <a:t>Avoids lists, or puts lists in footnotes (except main priorities)</a:t>
            </a:r>
          </a:p>
          <a:p>
            <a:pPr marL="687240" lvl="1" indent="-230040" algn="just">
              <a:lnSpc>
                <a:spcPct val="100000"/>
              </a:lnSpc>
              <a:spcBef>
                <a:spcPts val="601"/>
              </a:spcBef>
              <a:buClr>
                <a:srgbClr val="000000"/>
              </a:buClr>
              <a:buFont typeface="Symbol"/>
              <a:buChar char=""/>
              <a:tabLst>
                <a:tab pos="230040" algn="l"/>
              </a:tabLst>
            </a:pPr>
            <a:r>
              <a:rPr lang="en-US" sz="1600" spc="-1" dirty="0">
                <a:solidFill>
                  <a:srgbClr val="000000"/>
                </a:solidFill>
                <a:latin typeface="Arial"/>
              </a:rPr>
              <a:t>Still tries to be encompassing in its representation of the full range of IEEE 802 wireless working groups</a:t>
            </a:r>
          </a:p>
          <a:p>
            <a:pPr marL="687240" lvl="1" indent="-230040" algn="just">
              <a:lnSpc>
                <a:spcPct val="100000"/>
              </a:lnSpc>
              <a:spcBef>
                <a:spcPts val="601"/>
              </a:spcBef>
              <a:buClr>
                <a:srgbClr val="000000"/>
              </a:buClr>
              <a:buFont typeface="Symbol"/>
              <a:buChar char=""/>
              <a:tabLst>
                <a:tab pos="230040" algn="l"/>
              </a:tabLst>
            </a:pPr>
            <a:r>
              <a:rPr lang="en-US" sz="1600" spc="-1" dirty="0">
                <a:solidFill>
                  <a:srgbClr val="000000"/>
                </a:solidFill>
                <a:latin typeface="Arial"/>
              </a:rPr>
              <a:t>No longer has a picture</a:t>
            </a:r>
          </a:p>
          <a:p>
            <a:pPr marL="687240" lvl="1" indent="-230040" algn="just">
              <a:lnSpc>
                <a:spcPct val="100000"/>
              </a:lnSpc>
              <a:spcBef>
                <a:spcPts val="601"/>
              </a:spcBef>
              <a:buClr>
                <a:srgbClr val="000000"/>
              </a:buClr>
              <a:buFont typeface="Symbol"/>
              <a:buChar char=""/>
              <a:tabLst>
                <a:tab pos="230040" algn="l"/>
              </a:tabLst>
            </a:pPr>
            <a:r>
              <a:rPr lang="en-US" sz="1600" spc="-1" dirty="0">
                <a:solidFill>
                  <a:srgbClr val="000000"/>
                </a:solidFill>
                <a:latin typeface="Arial"/>
              </a:rPr>
              <a:t>See draft</a:t>
            </a:r>
          </a:p>
          <a:p>
            <a:pPr marL="457200" lvl="1" indent="0" algn="just">
              <a:lnSpc>
                <a:spcPct val="100000"/>
              </a:lnSpc>
              <a:spcBef>
                <a:spcPts val="601"/>
              </a:spcBef>
              <a:buClr>
                <a:srgbClr val="000000"/>
              </a:buClr>
              <a:buNone/>
              <a:tabLst>
                <a:tab pos="230040" algn="l"/>
              </a:tabLst>
            </a:pPr>
            <a:r>
              <a:rPr lang="en-US" sz="1600" spc="-1" dirty="0">
                <a:solidFill>
                  <a:srgbClr val="000000"/>
                </a:solidFill>
                <a:latin typeface="Arial"/>
                <a:hlinkClick r:id="rId3"/>
              </a:rPr>
              <a:t>https://mentor.ieee.org/802.18/dcn/23/18-23-0015-01-ISUS-isus-clean-version-of-spectrum-statement.docx</a:t>
            </a:r>
            <a:endParaRPr lang="en-US" sz="1600" spc="-1" dirty="0">
              <a:solidFill>
                <a:srgbClr val="000000"/>
              </a:solidFill>
              <a:latin typeface="Arial"/>
            </a:endParaRPr>
          </a:p>
          <a:p>
            <a:pPr marL="457200" lvl="1" indent="0" algn="just">
              <a:lnSpc>
                <a:spcPct val="100000"/>
              </a:lnSpc>
              <a:spcBef>
                <a:spcPts val="601"/>
              </a:spcBef>
              <a:buClr>
                <a:srgbClr val="000000"/>
              </a:buClr>
              <a:buNone/>
              <a:tabLst>
                <a:tab pos="230040" algn="l"/>
              </a:tabLst>
            </a:pPr>
            <a:endParaRPr lang="en-US" sz="1600" spc="-1" dirty="0">
              <a:solidFill>
                <a:srgbClr val="000000"/>
              </a:solidFill>
              <a:latin typeface="Arial"/>
            </a:endParaRPr>
          </a:p>
          <a:p>
            <a:pPr marL="457200" lvl="1" indent="0" algn="just">
              <a:lnSpc>
                <a:spcPct val="100000"/>
              </a:lnSpc>
              <a:spcBef>
                <a:spcPts val="601"/>
              </a:spcBef>
              <a:buClr>
                <a:srgbClr val="000000"/>
              </a:buClr>
              <a:buNone/>
              <a:tabLst>
                <a:tab pos="230040" algn="l"/>
              </a:tabLst>
            </a:pPr>
            <a:r>
              <a:rPr lang="en-US" sz="1600" spc="-1" dirty="0">
                <a:solidFill>
                  <a:srgbClr val="000000"/>
                </a:solidFill>
                <a:latin typeface="Arial"/>
              </a:rPr>
              <a:t>(note: draft was updated to revision 2 shortly before the meeting)</a:t>
            </a:r>
          </a:p>
        </p:txBody>
      </p:sp>
      <p:sp>
        <p:nvSpPr>
          <p:cNvPr id="146" name="Rectangle 15"/>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PlaceHolder 1"/>
          <p:cNvSpPr>
            <a:spLocks noGrp="1"/>
          </p:cNvSpPr>
          <p:nvPr>
            <p:ph type="sldNum" idx="13"/>
          </p:nvPr>
        </p:nvSpPr>
        <p:spPr>
          <a:xfrm>
            <a:off x="5689440" y="6475320"/>
            <a:ext cx="803880" cy="3589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19E8BB55-513F-483D-9E0A-3DEBD1668477}" type="slidenum">
              <a:rPr lang="en-US" sz="1200" b="0" strike="noStrike" spc="-1">
                <a:solidFill>
                  <a:srgbClr val="000000"/>
                </a:solidFill>
                <a:latin typeface="Times New Roman"/>
                <a:ea typeface="MS PGothic"/>
              </a:rPr>
              <a:t>15</a:t>
            </a:fld>
            <a:endParaRPr lang="sv-SE" sz="1200" b="0" strike="noStrike" spc="-1">
              <a:latin typeface="Times New Roman"/>
            </a:endParaRPr>
          </a:p>
        </p:txBody>
      </p:sp>
      <p:sp>
        <p:nvSpPr>
          <p:cNvPr id="132" name="PlaceHolder 2"/>
          <p:cNvSpPr>
            <a:spLocks noGrp="1"/>
          </p:cNvSpPr>
          <p:nvPr>
            <p:ph type="title"/>
          </p:nvPr>
        </p:nvSpPr>
        <p:spPr>
          <a:xfrm>
            <a:off x="990720" y="606600"/>
            <a:ext cx="10362600" cy="885960"/>
          </a:xfrm>
          <a:prstGeom prst="rect">
            <a:avLst/>
          </a:prstGeom>
          <a:noFill/>
          <a:ln w="9360">
            <a:noFill/>
          </a:ln>
        </p:spPr>
        <p:txBody>
          <a:bodyPr lIns="92160" tIns="46080" rIns="92160" bIns="46080" numCol="1" spcCol="0" anchor="ctr">
            <a:noAutofit/>
          </a:bodyPr>
          <a:lstStyle/>
          <a:p>
            <a:pPr algn="ctr">
              <a:lnSpc>
                <a:spcPct val="100000"/>
              </a:lnSpc>
              <a:buNone/>
            </a:pPr>
            <a:r>
              <a:rPr lang="en-US" sz="2000" b="1" strike="noStrike" spc="-1" dirty="0">
                <a:solidFill>
                  <a:srgbClr val="0070C0"/>
                </a:solidFill>
                <a:latin typeface="Times New Roman"/>
                <a:ea typeface="MS Gothic"/>
              </a:rPr>
              <a:t>IEEE SA Position Statement ”Intelligent Spectrum Allocation and Management”</a:t>
            </a:r>
            <a:endParaRPr lang="en-US" sz="2000" b="0" strike="noStrike" spc="-1" dirty="0">
              <a:solidFill>
                <a:srgbClr val="000000"/>
              </a:solidFill>
              <a:latin typeface="Arial"/>
            </a:endParaRPr>
          </a:p>
        </p:txBody>
      </p:sp>
      <p:sp>
        <p:nvSpPr>
          <p:cNvPr id="133" name="PlaceHolder 3"/>
          <p:cNvSpPr>
            <a:spLocks noGrp="1"/>
          </p:cNvSpPr>
          <p:nvPr>
            <p:ph/>
          </p:nvPr>
        </p:nvSpPr>
        <p:spPr>
          <a:xfrm>
            <a:off x="882720" y="1387800"/>
            <a:ext cx="10546920" cy="4108680"/>
          </a:xfrm>
          <a:prstGeom prst="rect">
            <a:avLst/>
          </a:prstGeom>
          <a:noFill/>
          <a:ln w="9360">
            <a:noFill/>
          </a:ln>
        </p:spPr>
        <p:txBody>
          <a:bodyPr lIns="92160" tIns="46080" rIns="92160" bIns="46080" numCol="1" spcCol="0" anchor="t">
            <a:noAutofit/>
          </a:bodyPr>
          <a:lstStyle/>
          <a:p>
            <a:pPr marL="230188" marR="117475" indent="-230188" algn="just">
              <a:buFont typeface="Times New Roman" pitchFamily="16" charset="0"/>
              <a:buChar char="•"/>
              <a:tabLst>
                <a:tab pos="230188" algn="l"/>
              </a:tabLst>
            </a:pPr>
            <a:r>
              <a:rPr lang="en-US" sz="1800" b="1" strike="noStrike" spc="-7" dirty="0">
                <a:solidFill>
                  <a:srgbClr val="000000"/>
                </a:solidFill>
                <a:latin typeface="Times New Roman"/>
                <a:ea typeface="MS Gothic"/>
              </a:rPr>
              <a:t>Motion #2 (External):  </a:t>
            </a:r>
            <a:r>
              <a:rPr lang="en-US" sz="1800" spc="-5" dirty="0">
                <a:latin typeface="+mj-lt"/>
                <a:cs typeface="Arial"/>
              </a:rPr>
              <a:t>Move to approve the draft policy statement on IEEE 802 wireless technology priorities for spectrum allocation management, contained in document </a:t>
            </a:r>
            <a:r>
              <a:rPr lang="en-US" sz="1800" b="1" spc="-5" dirty="0">
                <a:latin typeface="+mj-lt"/>
                <a:cs typeface="Arial"/>
              </a:rPr>
              <a:t>18-23-0015r3, </a:t>
            </a:r>
            <a:r>
              <a:rPr lang="en-US" sz="1800" spc="-5" dirty="0">
                <a:latin typeface="+mj-lt"/>
                <a:cs typeface="Arial"/>
              </a:rPr>
              <a:t>for review and approval by the IEEE 802 LMSC to submit the statement to the IEEE SA Strategic Planning Coordination Committee (SPCC) ahead of its next meeting. The IEEE 802.18 Chair is authorized to make editorial changes as necessary.</a:t>
            </a:r>
          </a:p>
          <a:p>
            <a:pPr marL="0" marR="117475" indent="0" algn="just">
              <a:buNone/>
              <a:tabLst>
                <a:tab pos="230188" algn="l"/>
              </a:tabLst>
            </a:pP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 Al </a:t>
            </a:r>
            <a:r>
              <a:rPr lang="en-US" sz="1600" spc="-5" dirty="0" err="1">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 </a:t>
            </a:r>
            <a:r>
              <a:rPr lang="en-US" sz="1600" spc="-5" dirty="0" err="1">
                <a:latin typeface="+mj-lt"/>
                <a:cs typeface="Arial"/>
              </a:rPr>
              <a:t>kiwin</a:t>
            </a:r>
            <a:r>
              <a:rPr lang="en-US" sz="1600" spc="-5" dirty="0">
                <a:latin typeface="+mj-lt"/>
                <a:cs typeface="Arial"/>
              </a:rPr>
              <a:t> Palm</a:t>
            </a:r>
          </a:p>
          <a:p>
            <a:pPr marL="630238" marR="117475" lvl="1" indent="-230188" algn="just">
              <a:buChar char="•"/>
              <a:tabLst>
                <a:tab pos="230188" algn="l"/>
              </a:tabLst>
            </a:pPr>
            <a:r>
              <a:rPr lang="en-US" sz="1600" spc="-5" dirty="0">
                <a:latin typeface="+mj-lt"/>
                <a:cs typeface="Arial"/>
              </a:rPr>
              <a:t>Discussion: 802 operations manual </a:t>
            </a:r>
            <a:r>
              <a:rPr lang="en-US" sz="1600" spc="-5" dirty="0" err="1">
                <a:latin typeface="+mj-lt"/>
                <a:cs typeface="Arial"/>
              </a:rPr>
              <a:t>quesiton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 8</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 7</a:t>
            </a:r>
          </a:p>
          <a:p>
            <a:pPr marL="630238" marR="117475" lvl="1" indent="-230188" algn="just">
              <a:buFont typeface="Times New Roman" pitchFamily="16" charset="0"/>
              <a:buChar char="•"/>
              <a:tabLst>
                <a:tab pos="230188" algn="l"/>
              </a:tabLst>
            </a:pPr>
            <a:r>
              <a:rPr lang="en-US" sz="1600" spc="-5" dirty="0">
                <a:latin typeface="+mj-lt"/>
                <a:cs typeface="Arial"/>
              </a:rPr>
              <a:t>Result: 7/0/1 (passes)</a:t>
            </a:r>
          </a:p>
          <a:p>
            <a:pPr marL="630238" marR="117475" lvl="1" indent="-230188" algn="just">
              <a:buFont typeface="Times New Roman" pitchFamily="16" charset="0"/>
              <a:buChar char="•"/>
              <a:tabLst>
                <a:tab pos="230188" algn="l"/>
              </a:tabLst>
            </a:pPr>
            <a:r>
              <a:rPr lang="en-US" sz="1600" spc="-5" dirty="0">
                <a:latin typeface="+mj-lt"/>
                <a:cs typeface="Arial"/>
              </a:rPr>
              <a:t>Remarks: </a:t>
            </a: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400050" marR="117475" lvl="1" indent="0" algn="just">
              <a:buNone/>
              <a:tabLst>
                <a:tab pos="230188" algn="l"/>
              </a:tabLst>
            </a:pPr>
            <a:r>
              <a:rPr lang="en-US" sz="1600" spc="-5" dirty="0">
                <a:latin typeface="+mj-lt"/>
                <a:cs typeface="Arial"/>
              </a:rPr>
              <a:t>Note: motion needs to be confirmed in the IEEE 802.18 Weekly teleconference call on 2 February 2023.</a:t>
            </a:r>
          </a:p>
        </p:txBody>
      </p:sp>
      <p:sp>
        <p:nvSpPr>
          <p:cNvPr id="134" name="Rectangle 14"/>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extLst>
      <p:ext uri="{BB962C8B-B14F-4D97-AF65-F5344CB8AC3E}">
        <p14:creationId xmlns:p14="http://schemas.microsoft.com/office/powerpoint/2010/main" val="35610043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PlaceHolder 1"/>
          <p:cNvSpPr>
            <a:spLocks noGrp="1"/>
          </p:cNvSpPr>
          <p:nvPr>
            <p:ph type="sldNum" idx="18"/>
          </p:nvPr>
        </p:nvSpPr>
        <p:spPr>
          <a:xfrm>
            <a:off x="5689440" y="6475320"/>
            <a:ext cx="803880" cy="3589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CAB92E79-E084-4539-AA3A-7FEBE383E0EB}" type="slidenum">
              <a:rPr lang="en-US" sz="1200" b="0" strike="noStrike" spc="-1">
                <a:solidFill>
                  <a:srgbClr val="000000"/>
                </a:solidFill>
                <a:latin typeface="Times New Roman"/>
                <a:ea typeface="MS PGothic"/>
              </a:rPr>
              <a:t>16</a:t>
            </a:fld>
            <a:endParaRPr lang="sv-SE" sz="1200" b="0" strike="noStrike" spc="-1">
              <a:latin typeface="Times New Roman"/>
            </a:endParaRPr>
          </a:p>
        </p:txBody>
      </p:sp>
      <p:sp>
        <p:nvSpPr>
          <p:cNvPr id="152" name="PlaceHolder 2"/>
          <p:cNvSpPr>
            <a:spLocks noGrp="1"/>
          </p:cNvSpPr>
          <p:nvPr>
            <p:ph type="title"/>
          </p:nvPr>
        </p:nvSpPr>
        <p:spPr>
          <a:xfrm>
            <a:off x="990720" y="606600"/>
            <a:ext cx="10362600" cy="88596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a:solidFill>
                  <a:srgbClr val="0070C0"/>
                </a:solidFill>
                <a:latin typeface="Times New Roman"/>
                <a:ea typeface="MS Gothic"/>
              </a:rPr>
              <a:t>Any other business</a:t>
            </a:r>
            <a:endParaRPr lang="en-US" sz="2800" b="0" strike="noStrike" spc="-1">
              <a:solidFill>
                <a:srgbClr val="000000"/>
              </a:solidFill>
              <a:latin typeface="Arial"/>
            </a:endParaRPr>
          </a:p>
        </p:txBody>
      </p:sp>
      <p:sp>
        <p:nvSpPr>
          <p:cNvPr id="153" name="PlaceHolder 3"/>
          <p:cNvSpPr>
            <a:spLocks noGrp="1"/>
          </p:cNvSpPr>
          <p:nvPr>
            <p:ph/>
          </p:nvPr>
        </p:nvSpPr>
        <p:spPr>
          <a:xfrm>
            <a:off x="914400" y="1523880"/>
            <a:ext cx="10470600" cy="410868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230040" algn="l"/>
              </a:tabLst>
            </a:pPr>
            <a:r>
              <a:rPr lang="en-US" sz="1800" b="1" strike="noStrike" spc="-7">
                <a:solidFill>
                  <a:srgbClr val="000000"/>
                </a:solidFill>
                <a:latin typeface="Times New Roman"/>
                <a:ea typeface="MS Gothic"/>
              </a:rPr>
              <a:t>Anything?</a:t>
            </a:r>
            <a:endParaRPr lang="en-US" sz="1800" b="0" strike="noStrike" spc="-1">
              <a:solidFill>
                <a:srgbClr val="000000"/>
              </a:solidFill>
              <a:latin typeface="Arial"/>
            </a:endParaRPr>
          </a:p>
          <a:p>
            <a:pPr marL="228600" indent="-228600" algn="just">
              <a:lnSpc>
                <a:spcPct val="100000"/>
              </a:lnSpc>
              <a:spcBef>
                <a:spcPts val="601"/>
              </a:spcBef>
              <a:buNone/>
              <a:tabLst>
                <a:tab pos="0" algn="l"/>
              </a:tabLst>
            </a:pPr>
            <a:endParaRPr lang="en-US" sz="1800" b="0" strike="noStrike" spc="-1">
              <a:solidFill>
                <a:srgbClr val="000000"/>
              </a:solidFill>
              <a:latin typeface="Arial"/>
            </a:endParaRPr>
          </a:p>
          <a:p>
            <a:pPr marL="228600" indent="-228600">
              <a:lnSpc>
                <a:spcPct val="100000"/>
              </a:lnSpc>
              <a:spcBef>
                <a:spcPts val="1001"/>
              </a:spcBef>
              <a:buNone/>
              <a:tabLst>
                <a:tab pos="0" algn="l"/>
              </a:tabLst>
            </a:pPr>
            <a:endParaRPr lang="en-US" sz="1800" b="0" strike="noStrike" spc="-1">
              <a:solidFill>
                <a:srgbClr val="000000"/>
              </a:solidFill>
              <a:latin typeface="Arial"/>
            </a:endParaRPr>
          </a:p>
          <a:p>
            <a:pPr marL="399960" indent="-228600" algn="just">
              <a:lnSpc>
                <a:spcPct val="100000"/>
              </a:lnSpc>
              <a:spcBef>
                <a:spcPts val="499"/>
              </a:spcBef>
              <a:buNone/>
              <a:tabLst>
                <a:tab pos="0" algn="l"/>
              </a:tabLst>
            </a:pPr>
            <a:endParaRPr lang="en-US" sz="1800" b="0" strike="noStrike" spc="-1">
              <a:solidFill>
                <a:srgbClr val="000000"/>
              </a:solidFill>
              <a:latin typeface="Arial"/>
            </a:endParaRPr>
          </a:p>
        </p:txBody>
      </p:sp>
      <p:sp>
        <p:nvSpPr>
          <p:cNvPr id="154" name="Rectangle 17"/>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PlaceHolder 1"/>
          <p:cNvSpPr>
            <a:spLocks noGrp="1"/>
          </p:cNvSpPr>
          <p:nvPr>
            <p:ph type="sldNum" idx="19"/>
          </p:nvPr>
        </p:nvSpPr>
        <p:spPr>
          <a:xfrm>
            <a:off x="5689440" y="6475320"/>
            <a:ext cx="803880" cy="3589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204723C0-07E3-4510-AA80-2E0167E028B7}" type="slidenum">
              <a:rPr lang="en-US" sz="1200" b="0" strike="noStrike" spc="-1">
                <a:solidFill>
                  <a:srgbClr val="000000"/>
                </a:solidFill>
                <a:latin typeface="Times New Roman"/>
                <a:ea typeface="MS PGothic"/>
              </a:rPr>
              <a:t>17</a:t>
            </a:fld>
            <a:endParaRPr lang="sv-SE" sz="1200" b="0" strike="noStrike" spc="-1">
              <a:latin typeface="Times New Roman"/>
            </a:endParaRPr>
          </a:p>
        </p:txBody>
      </p:sp>
      <p:sp>
        <p:nvSpPr>
          <p:cNvPr id="156" name="PlaceHolder 2"/>
          <p:cNvSpPr>
            <a:spLocks noGrp="1"/>
          </p:cNvSpPr>
          <p:nvPr>
            <p:ph type="title"/>
          </p:nvPr>
        </p:nvSpPr>
        <p:spPr>
          <a:xfrm>
            <a:off x="734400" y="609480"/>
            <a:ext cx="10362600" cy="88596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a:solidFill>
                  <a:srgbClr val="0070C0"/>
                </a:solidFill>
                <a:latin typeface="Times New Roman"/>
                <a:ea typeface="MS Gothic"/>
              </a:rPr>
              <a:t>Adjourn</a:t>
            </a:r>
            <a:endParaRPr lang="en-US" sz="2800" b="0" strike="noStrike" spc="-1">
              <a:solidFill>
                <a:srgbClr val="000000"/>
              </a:solidFill>
              <a:latin typeface="Arial"/>
            </a:endParaRPr>
          </a:p>
        </p:txBody>
      </p:sp>
      <p:sp>
        <p:nvSpPr>
          <p:cNvPr id="157" name="PlaceHolder 3"/>
          <p:cNvSpPr>
            <a:spLocks noGrp="1"/>
          </p:cNvSpPr>
          <p:nvPr>
            <p:ph/>
          </p:nvPr>
        </p:nvSpPr>
        <p:spPr>
          <a:xfrm>
            <a:off x="914400" y="1523880"/>
            <a:ext cx="10394640" cy="405252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230040" algn="l"/>
              </a:tabLst>
            </a:pPr>
            <a:r>
              <a:rPr lang="en-US" sz="1800" b="1" strike="noStrike" spc="-7" dirty="0">
                <a:solidFill>
                  <a:srgbClr val="000000"/>
                </a:solidFill>
                <a:latin typeface="Times New Roman"/>
                <a:ea typeface="MS Gothic"/>
              </a:rPr>
              <a:t>Attendance today (report by Stuart Kerry):</a:t>
            </a:r>
            <a:endParaRPr lang="en-US" sz="1800" b="0" strike="noStrike" spc="-1" dirty="0">
              <a:solidFill>
                <a:srgbClr val="000000"/>
              </a:solidFill>
              <a:latin typeface="Arial"/>
            </a:endParaRPr>
          </a:p>
          <a:p>
            <a:pPr marL="630000" lvl="1" indent="-230040" algn="just">
              <a:lnSpc>
                <a:spcPct val="100000"/>
              </a:lnSpc>
              <a:spcBef>
                <a:spcPts val="499"/>
              </a:spcBef>
              <a:buClr>
                <a:srgbClr val="000000"/>
              </a:buClr>
              <a:buFont typeface="Times New Roman"/>
              <a:buChar char="•"/>
              <a:tabLst>
                <a:tab pos="230040" algn="l"/>
              </a:tabLst>
            </a:pPr>
            <a:r>
              <a:rPr lang="en-US" sz="1600" b="0" strike="noStrike" spc="-7" dirty="0">
                <a:solidFill>
                  <a:srgbClr val="000000"/>
                </a:solidFill>
                <a:latin typeface="Times New Roman"/>
                <a:ea typeface="MS Gothic"/>
              </a:rPr>
              <a:t>On-line: 11</a:t>
            </a:r>
            <a:endParaRPr lang="en-US" sz="1600" b="0" strike="noStrike" spc="-1" dirty="0">
              <a:solidFill>
                <a:srgbClr val="000000"/>
              </a:solidFill>
              <a:latin typeface="Arial"/>
            </a:endParaRPr>
          </a:p>
          <a:p>
            <a:pPr marL="630000" lvl="1" indent="-230040" algn="just">
              <a:lnSpc>
                <a:spcPct val="100000"/>
              </a:lnSpc>
              <a:spcBef>
                <a:spcPts val="499"/>
              </a:spcBef>
              <a:buClr>
                <a:srgbClr val="000000"/>
              </a:buClr>
              <a:buFont typeface="Times New Roman"/>
              <a:buChar char="•"/>
              <a:tabLst>
                <a:tab pos="230040" algn="l"/>
              </a:tabLst>
            </a:pPr>
            <a:r>
              <a:rPr lang="en-US" sz="1600" b="0" strike="noStrike" spc="-7" dirty="0">
                <a:solidFill>
                  <a:srgbClr val="000000"/>
                </a:solidFill>
                <a:latin typeface="Times New Roman"/>
                <a:ea typeface="MS Gothic"/>
              </a:rPr>
              <a:t>Voters: 8</a:t>
            </a:r>
            <a:endParaRPr lang="en-US" sz="1600" b="0" strike="noStrike" spc="-1" dirty="0">
              <a:solidFill>
                <a:srgbClr val="000000"/>
              </a:solidFill>
              <a:latin typeface="Arial"/>
            </a:endParaRPr>
          </a:p>
          <a:p>
            <a:pPr marL="230040" indent="-230040" algn="just">
              <a:lnSpc>
                <a:spcPct val="100000"/>
              </a:lnSpc>
              <a:spcBef>
                <a:spcPts val="1199"/>
              </a:spcBef>
              <a:buClr>
                <a:srgbClr val="000000"/>
              </a:buClr>
              <a:buFont typeface="Times New Roman"/>
              <a:buChar char="•"/>
              <a:tabLst>
                <a:tab pos="230040" algn="l"/>
              </a:tabLst>
            </a:pPr>
            <a:r>
              <a:rPr lang="en-US" sz="1800" b="1" strike="noStrike" spc="-7" dirty="0">
                <a:solidFill>
                  <a:srgbClr val="000000"/>
                </a:solidFill>
                <a:latin typeface="Times New Roman"/>
                <a:ea typeface="MS Gothic"/>
              </a:rPr>
              <a:t>Next teleconference</a:t>
            </a:r>
            <a:endParaRPr lang="en-US" sz="1800" b="0" strike="noStrike" spc="-1" dirty="0">
              <a:solidFill>
                <a:srgbClr val="000000"/>
              </a:solidFill>
              <a:latin typeface="Arial"/>
            </a:endParaRPr>
          </a:p>
          <a:p>
            <a:pPr marL="630360" lvl="1" indent="-230040">
              <a:lnSpc>
                <a:spcPct val="100000"/>
              </a:lnSpc>
              <a:spcBef>
                <a:spcPts val="1134"/>
              </a:spcBef>
              <a:buClr>
                <a:srgbClr val="000000"/>
              </a:buClr>
              <a:buFont typeface="Symbol"/>
              <a:buChar char=""/>
              <a:tabLst>
                <a:tab pos="230040" algn="l"/>
              </a:tabLst>
            </a:pPr>
            <a:r>
              <a:rPr lang="en-US" sz="1600" b="0" strike="noStrike" spc="-7" dirty="0">
                <a:solidFill>
                  <a:srgbClr val="000000"/>
                </a:solidFill>
                <a:latin typeface="Times New Roman"/>
                <a:ea typeface="MS Gothic"/>
              </a:rPr>
              <a:t>Scheduled for Friday 3 March 2023 12:00-13:00 ET. Call-in info available in document </a:t>
            </a:r>
            <a:r>
              <a:rPr lang="en-US" sz="1600" b="0" u="sng" strike="noStrike" spc="-7" dirty="0">
                <a:solidFill>
                  <a:srgbClr val="3333CC"/>
                </a:solidFill>
                <a:uFillTx/>
                <a:latin typeface="Times New Roman"/>
                <a:ea typeface="MS Gothic"/>
                <a:hlinkClick r:id="rId3"/>
              </a:rPr>
              <a:t>18-16-0038r29</a:t>
            </a:r>
            <a:r>
              <a:rPr lang="en-US" sz="1600" b="0" strike="noStrike" spc="-7" dirty="0">
                <a:solidFill>
                  <a:srgbClr val="000000"/>
                </a:solidFill>
                <a:latin typeface="Times New Roman"/>
                <a:ea typeface="MS Gothic"/>
              </a:rPr>
              <a:t> and in the </a:t>
            </a:r>
            <a:r>
              <a:rPr lang="en-US" sz="1600" b="0" u="sng" strike="noStrike" spc="-7" dirty="0">
                <a:solidFill>
                  <a:srgbClr val="3333CC"/>
                </a:solidFill>
                <a:uFillTx/>
                <a:latin typeface="Times New Roman"/>
                <a:ea typeface="MS Gothic"/>
                <a:hlinkClick r:id="rId4"/>
              </a:rPr>
              <a:t>Google Calendar</a:t>
            </a:r>
            <a:r>
              <a:rPr lang="en-US" sz="1600" b="0" strike="noStrike" spc="-7" dirty="0">
                <a:solidFill>
                  <a:srgbClr val="000000"/>
                </a:solidFill>
                <a:latin typeface="Times New Roman"/>
                <a:ea typeface="MS Gothic"/>
              </a:rPr>
              <a:t>.</a:t>
            </a:r>
            <a:endParaRPr lang="en-US" sz="1600" b="0" strike="noStrike" spc="-1" dirty="0">
              <a:solidFill>
                <a:srgbClr val="000000"/>
              </a:solidFill>
              <a:latin typeface="Arial"/>
            </a:endParaRPr>
          </a:p>
          <a:p>
            <a:pPr marL="228600" indent="-228600" algn="just">
              <a:lnSpc>
                <a:spcPct val="100000"/>
              </a:lnSpc>
              <a:spcBef>
                <a:spcPts val="1199"/>
              </a:spcBef>
              <a:buNone/>
              <a:tabLst>
                <a:tab pos="0" algn="l"/>
              </a:tabLst>
            </a:pPr>
            <a:r>
              <a:rPr lang="en-US" sz="1800" b="1" strike="noStrike" spc="-7" dirty="0">
                <a:solidFill>
                  <a:srgbClr val="000000"/>
                </a:solidFill>
                <a:latin typeface="Times New Roman"/>
                <a:ea typeface="MS Gothic"/>
              </a:rPr>
              <a:t>Adjourn:</a:t>
            </a:r>
            <a:endParaRPr lang="en-US" sz="1800" b="0" strike="noStrike" spc="-1" dirty="0">
              <a:solidFill>
                <a:srgbClr val="000000"/>
              </a:solidFill>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dirty="0">
                <a:solidFill>
                  <a:srgbClr val="000000"/>
                </a:solidFill>
                <a:latin typeface="Times New Roman"/>
                <a:ea typeface="MS Gothic"/>
              </a:rPr>
              <a:t>Any objection to adjourn? </a:t>
            </a:r>
            <a:endParaRPr lang="en-US" sz="1600" b="0" strike="noStrike" spc="-1" dirty="0">
              <a:solidFill>
                <a:srgbClr val="000000"/>
              </a:solidFill>
              <a:latin typeface="Arial"/>
            </a:endParaRPr>
          </a:p>
          <a:p>
            <a:pPr marL="630360" lvl="1" indent="-230040" algn="just">
              <a:lnSpc>
                <a:spcPct val="100000"/>
              </a:lnSpc>
              <a:spcBef>
                <a:spcPts val="499"/>
              </a:spcBef>
              <a:buClr>
                <a:srgbClr val="000000"/>
              </a:buClr>
              <a:buFont typeface="Times New Roman"/>
              <a:buChar char="•"/>
              <a:tabLst>
                <a:tab pos="230040" algn="l"/>
              </a:tabLst>
            </a:pPr>
            <a:r>
              <a:rPr lang="en-US" sz="1600" b="0" strike="noStrike" spc="-7" dirty="0">
                <a:solidFill>
                  <a:srgbClr val="000000"/>
                </a:solidFill>
                <a:latin typeface="Times New Roman"/>
                <a:ea typeface="MS Gothic"/>
              </a:rPr>
              <a:t>Adjourned at 18:00</a:t>
            </a:r>
            <a:endParaRPr lang="en-US" sz="1600" b="0" strike="noStrike" spc="-1" dirty="0">
              <a:solidFill>
                <a:srgbClr val="000000"/>
              </a:solidFill>
              <a:latin typeface="Arial"/>
            </a:endParaRPr>
          </a:p>
        </p:txBody>
      </p:sp>
      <p:sp>
        <p:nvSpPr>
          <p:cNvPr id="158" name="Rectangle 18"/>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PlaceHolder 1"/>
          <p:cNvSpPr>
            <a:spLocks noGrp="1"/>
          </p:cNvSpPr>
          <p:nvPr>
            <p:ph type="title"/>
          </p:nvPr>
        </p:nvSpPr>
        <p:spPr>
          <a:xfrm>
            <a:off x="990720" y="606600"/>
            <a:ext cx="10362600" cy="885960"/>
          </a:xfrm>
          <a:prstGeom prst="rect">
            <a:avLst/>
          </a:prstGeom>
          <a:noFill/>
          <a:ln w="9360">
            <a:noFill/>
          </a:ln>
        </p:spPr>
        <p:txBody>
          <a:bodyPr lIns="0" tIns="0" rIns="0" bIns="0" numCol="1" spcCol="0" anchor="ctr">
            <a:noAutofit/>
          </a:bodyPr>
          <a:lstStyle/>
          <a:p>
            <a:pPr algn="ctr">
              <a:lnSpc>
                <a:spcPct val="100000"/>
              </a:lnSpc>
              <a:buNone/>
            </a:pPr>
            <a:r>
              <a:rPr lang="en-US" sz="2800" b="1" strike="noStrike" spc="-1">
                <a:solidFill>
                  <a:srgbClr val="0070C0"/>
                </a:solidFill>
                <a:latin typeface="Times New Roman"/>
                <a:ea typeface="MS Gothic"/>
              </a:rPr>
              <a:t>Meeting called to order</a:t>
            </a:r>
            <a:endParaRPr lang="en-US" sz="2800" b="0" strike="noStrike" spc="-1">
              <a:solidFill>
                <a:srgbClr val="000000"/>
              </a:solidFill>
              <a:latin typeface="Arial"/>
            </a:endParaRPr>
          </a:p>
        </p:txBody>
      </p:sp>
      <p:sp>
        <p:nvSpPr>
          <p:cNvPr id="99" name="PlaceHolder 2"/>
          <p:cNvSpPr>
            <a:spLocks noGrp="1"/>
          </p:cNvSpPr>
          <p:nvPr>
            <p:ph type="sldNum" idx="5"/>
          </p:nvPr>
        </p:nvSpPr>
        <p:spPr>
          <a:xfrm>
            <a:off x="5643000" y="6475320"/>
            <a:ext cx="905400" cy="3589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Slide </a:t>
            </a:r>
            <a:fld id="{72DEFCB8-197A-49EB-9F02-BCD83C51EB9F}" type="slidenum">
              <a:rPr lang="en-US" sz="1200" b="0" strike="noStrike" spc="-1">
                <a:solidFill>
                  <a:srgbClr val="000000"/>
                </a:solidFill>
                <a:latin typeface="Times New Roman"/>
                <a:ea typeface="MS Gothic"/>
              </a:rPr>
              <a:t>2</a:t>
            </a:fld>
            <a:endParaRPr lang="sv-SE" sz="1200" b="0" strike="noStrike" spc="-1">
              <a:latin typeface="Times New Roman"/>
            </a:endParaRPr>
          </a:p>
        </p:txBody>
      </p:sp>
      <p:sp>
        <p:nvSpPr>
          <p:cNvPr id="100" name="Rectangle 4"/>
          <p:cNvSpPr/>
          <p:nvPr/>
        </p:nvSpPr>
        <p:spPr>
          <a:xfrm>
            <a:off x="914400" y="1676520"/>
            <a:ext cx="10510920" cy="4656960"/>
          </a:xfrm>
          <a:prstGeom prst="rect">
            <a:avLst/>
          </a:prstGeom>
          <a:noFill/>
          <a:ln w="9525">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80000"/>
              </a:lnSpc>
              <a:spcBef>
                <a:spcPts val="159"/>
              </a:spcBef>
              <a:buNone/>
            </a:pPr>
            <a:endParaRPr lang="sv-SE" sz="1800" b="0" strike="noStrike" spc="-1">
              <a:latin typeface="Arial"/>
            </a:endParaRPr>
          </a:p>
          <a:p>
            <a:pPr>
              <a:lnSpc>
                <a:spcPct val="100000"/>
              </a:lnSpc>
              <a:buNone/>
            </a:pPr>
            <a:endParaRPr lang="sv-SE" sz="1800" b="0" strike="noStrike" spc="-1">
              <a:latin typeface="Arial"/>
            </a:endParaRPr>
          </a:p>
          <a:p>
            <a:pPr marL="285840" indent="-285840">
              <a:lnSpc>
                <a:spcPct val="100000"/>
              </a:lnSpc>
              <a:buClr>
                <a:srgbClr val="000000"/>
              </a:buClr>
              <a:buFont typeface="Arial"/>
              <a:buChar char="•"/>
            </a:pPr>
            <a:r>
              <a:rPr lang="en-US" sz="1800" b="1" strike="noStrike" spc="-1">
                <a:solidFill>
                  <a:srgbClr val="000000"/>
                </a:solidFill>
                <a:latin typeface="Times New Roman"/>
                <a:ea typeface="MS Gothic"/>
              </a:rPr>
              <a:t>Ad-hoc Leader:				</a:t>
            </a:r>
            <a:endParaRPr lang="sv-SE" sz="1800" b="0" strike="noStrike" spc="-1">
              <a:latin typeface="Arial"/>
            </a:endParaRPr>
          </a:p>
          <a:p>
            <a:pPr marL="285840" indent="-285840">
              <a:lnSpc>
                <a:spcPct val="100000"/>
              </a:lnSpc>
              <a:spcBef>
                <a:spcPts val="300"/>
              </a:spcBef>
              <a:buClr>
                <a:srgbClr val="000000"/>
              </a:buClr>
              <a:buFont typeface="Arial"/>
              <a:buChar char="•"/>
            </a:pPr>
            <a:r>
              <a:rPr lang="en-US" sz="1600" b="0" strike="noStrike" spc="-1">
                <a:solidFill>
                  <a:srgbClr val="000000"/>
                </a:solidFill>
                <a:latin typeface="Times New Roman"/>
                <a:ea typeface="MS Gothic"/>
              </a:rPr>
              <a:t>  Chair:  Amelia Andersdotter (Sky Group/Comcast)</a:t>
            </a:r>
            <a:endParaRPr lang="sv-SE" sz="16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Attendance:</a:t>
            </a:r>
            <a:endParaRPr lang="sv-SE" sz="1800" b="0" strike="noStrike" spc="-1">
              <a:latin typeface="Arial"/>
            </a:endParaRPr>
          </a:p>
          <a:p>
            <a:pPr marL="432000" lvl="1" indent="-216000">
              <a:lnSpc>
                <a:spcPct val="100000"/>
              </a:lnSpc>
              <a:spcBef>
                <a:spcPts val="1800"/>
              </a:spcBef>
              <a:buClr>
                <a:srgbClr val="000000"/>
              </a:buClr>
              <a:buSzPct val="45000"/>
              <a:buFont typeface="Wingdings" charset="2"/>
              <a:buChar char=""/>
            </a:pPr>
            <a:r>
              <a:rPr lang="en-US" sz="1600" b="0" strike="noStrike" spc="-1">
                <a:solidFill>
                  <a:srgbClr val="000000"/>
                </a:solidFill>
                <a:latin typeface="Times New Roman"/>
                <a:ea typeface="MS Gothic"/>
              </a:rPr>
              <a:t>Stuart Kerry (OK-Brit, Self)</a:t>
            </a:r>
            <a:endParaRPr lang="sv-SE" sz="16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Secretary</a:t>
            </a:r>
            <a:endParaRPr lang="sv-SE" sz="1800" b="0" strike="noStrike" spc="-1">
              <a:latin typeface="Arial"/>
            </a:endParaRPr>
          </a:p>
          <a:p>
            <a:pPr>
              <a:lnSpc>
                <a:spcPct val="100000"/>
              </a:lnSpc>
              <a:spcBef>
                <a:spcPts val="1800"/>
              </a:spcBef>
              <a:buNone/>
            </a:pPr>
            <a:endParaRPr lang="sv-SE" sz="1800" b="0" strike="noStrike" spc="-1">
              <a:latin typeface="Arial"/>
            </a:endParaRPr>
          </a:p>
        </p:txBody>
      </p:sp>
      <p:sp>
        <p:nvSpPr>
          <p:cNvPr id="101" name="Rectangle 3"/>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PlaceHolder 1"/>
          <p:cNvSpPr>
            <a:spLocks noGrp="1"/>
          </p:cNvSpPr>
          <p:nvPr>
            <p:ph type="title"/>
          </p:nvPr>
        </p:nvSpPr>
        <p:spPr>
          <a:xfrm>
            <a:off x="990720" y="606600"/>
            <a:ext cx="10362600" cy="885960"/>
          </a:xfrm>
          <a:prstGeom prst="rect">
            <a:avLst/>
          </a:prstGeom>
          <a:noFill/>
          <a:ln w="9360">
            <a:noFill/>
          </a:ln>
        </p:spPr>
        <p:txBody>
          <a:bodyPr lIns="0" tIns="0" rIns="0" bIns="0" numCol="1" spcCol="0" anchor="ctr">
            <a:noAutofit/>
          </a:bodyPr>
          <a:lstStyle/>
          <a:p>
            <a:pPr algn="ctr">
              <a:lnSpc>
                <a:spcPct val="100000"/>
              </a:lnSpc>
              <a:buNone/>
            </a:pPr>
            <a:r>
              <a:rPr lang="en-US" sz="2800" b="1" strike="noStrike" spc="-1">
                <a:solidFill>
                  <a:srgbClr val="0070C0"/>
                </a:solidFill>
                <a:latin typeface="Times New Roman"/>
                <a:ea typeface="MS Gothic"/>
              </a:rPr>
              <a:t>IEEE 802 required notices</a:t>
            </a:r>
            <a:endParaRPr lang="en-US" sz="2800" b="0" strike="noStrike" spc="-1">
              <a:solidFill>
                <a:srgbClr val="000000"/>
              </a:solidFill>
              <a:latin typeface="Arial"/>
            </a:endParaRPr>
          </a:p>
        </p:txBody>
      </p:sp>
      <p:sp>
        <p:nvSpPr>
          <p:cNvPr id="103" name="PlaceHolder 2"/>
          <p:cNvSpPr>
            <a:spLocks noGrp="1"/>
          </p:cNvSpPr>
          <p:nvPr>
            <p:ph type="sldNum" idx="6"/>
          </p:nvPr>
        </p:nvSpPr>
        <p:spPr>
          <a:xfrm>
            <a:off x="5643000" y="6475320"/>
            <a:ext cx="905400" cy="3589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Slide </a:t>
            </a:r>
            <a:fld id="{A1860A9B-300A-4283-BDDC-2721C77210B3}" type="slidenum">
              <a:rPr lang="en-US" sz="1200" b="0" strike="noStrike" spc="-1">
                <a:solidFill>
                  <a:srgbClr val="000000"/>
                </a:solidFill>
                <a:latin typeface="Times New Roman"/>
                <a:ea typeface="MS Gothic"/>
              </a:rPr>
              <a:t>3</a:t>
            </a:fld>
            <a:endParaRPr lang="sv-SE" sz="1200" b="0" strike="noStrike" spc="-1">
              <a:latin typeface="Times New Roman"/>
            </a:endParaRPr>
          </a:p>
        </p:txBody>
      </p:sp>
      <p:sp>
        <p:nvSpPr>
          <p:cNvPr id="104" name="Rectangle 4"/>
          <p:cNvSpPr/>
          <p:nvPr/>
        </p:nvSpPr>
        <p:spPr>
          <a:xfrm>
            <a:off x="914400" y="1600200"/>
            <a:ext cx="10510920" cy="4656960"/>
          </a:xfrm>
          <a:prstGeom prst="rect">
            <a:avLst/>
          </a:prstGeom>
          <a:noFill/>
          <a:ln w="9525">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80000"/>
              </a:lnSpc>
              <a:spcBef>
                <a:spcPts val="159"/>
              </a:spcBef>
              <a:buNone/>
            </a:pPr>
            <a:endParaRPr lang="sv-SE" sz="1800" b="0" strike="noStrike" spc="-1">
              <a:latin typeface="Arial"/>
            </a:endParaRPr>
          </a:p>
          <a:p>
            <a:pPr>
              <a:lnSpc>
                <a:spcPct val="100000"/>
              </a:lnSpc>
              <a:buNone/>
            </a:pPr>
            <a:endParaRPr lang="sv-SE" sz="1800" b="0" strike="noStrike" spc="-1">
              <a:latin typeface="Arial"/>
            </a:endParaRPr>
          </a:p>
          <a:p>
            <a:pPr marL="285840" indent="-285840">
              <a:lnSpc>
                <a:spcPct val="100000"/>
              </a:lnSpc>
              <a:spcBef>
                <a:spcPts val="601"/>
              </a:spcBef>
              <a:buClr>
                <a:srgbClr val="000000"/>
              </a:buClr>
              <a:buFont typeface="Arial"/>
              <a:buChar char="•"/>
            </a:pPr>
            <a:r>
              <a:rPr lang="en-US" sz="1800" b="1" strike="noStrike" spc="-1">
                <a:solidFill>
                  <a:srgbClr val="000000"/>
                </a:solidFill>
                <a:latin typeface="Times New Roman"/>
                <a:ea typeface="MS Gothic"/>
              </a:rPr>
              <a:t>Affiliation:  </a:t>
            </a:r>
            <a:r>
              <a:rPr lang="en-US" sz="1800" b="1" u="sng" strike="noStrike" spc="-1">
                <a:solidFill>
                  <a:srgbClr val="3333CC"/>
                </a:solidFill>
                <a:uFillTx/>
                <a:latin typeface="Times New Roman"/>
                <a:ea typeface="MS Gothic"/>
                <a:hlinkClick r:id="rId3"/>
              </a:rPr>
              <a:t>https://standards.ieee.org/faqs/affiliation/</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601"/>
              </a:spcBef>
              <a:buClr>
                <a:srgbClr val="000000"/>
              </a:buClr>
              <a:buFont typeface="Arial"/>
              <a:buChar char="•"/>
            </a:pPr>
            <a:r>
              <a:rPr lang="en-US" sz="1600" b="0" i="1" strike="noStrike" spc="-1">
                <a:solidFill>
                  <a:srgbClr val="000000"/>
                </a:solidFill>
                <a:latin typeface="Times New Roman"/>
                <a:ea typeface="MS Gothic"/>
              </a:rPr>
              <a:t>  </a:t>
            </a:r>
            <a:r>
              <a:rPr lang="en-US" sz="1600" b="0" i="1" strike="noStrike" spc="-1">
                <a:solidFill>
                  <a:srgbClr val="FF0000"/>
                </a:solidFill>
                <a:latin typeface="Times New Roman"/>
                <a:ea typeface="MS Gothic"/>
              </a:rPr>
              <a:t>Be sure to announce your name, affiliation, employer, and clients the first time you speak</a:t>
            </a:r>
            <a:r>
              <a:rPr lang="en-US" sz="1600" b="0" i="1" strike="noStrike" spc="-1">
                <a:solidFill>
                  <a:srgbClr val="000000"/>
                </a:solidFill>
                <a:latin typeface="Times New Roman"/>
                <a:ea typeface="MS Gothic"/>
              </a:rPr>
              <a:t>. </a:t>
            </a:r>
            <a:endParaRPr lang="sv-SE" sz="16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Anti-Trust:  </a:t>
            </a:r>
            <a:r>
              <a:rPr lang="en-US" sz="1800" b="1" u="sng" strike="noStrike" spc="-1">
                <a:solidFill>
                  <a:srgbClr val="3333CC"/>
                </a:solidFill>
                <a:uFillTx/>
                <a:latin typeface="Times New Roman"/>
                <a:ea typeface="MS Gothic"/>
                <a:hlinkClick r:id="rId4"/>
              </a:rPr>
              <a:t>https://standards.ieee.org/wp-content/uploads/2022/02/antitrust.pdf</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IEEE 802 WG Policies and Procedures:  </a:t>
            </a:r>
            <a:r>
              <a:rPr lang="en-US" sz="1800" b="1" u="sng" strike="noStrike" spc="-1">
                <a:solidFill>
                  <a:srgbClr val="3333CC"/>
                </a:solidFill>
                <a:uFillTx/>
                <a:latin typeface="Times New Roman"/>
                <a:ea typeface="MS Gothic"/>
                <a:hlinkClick r:id="rId5"/>
              </a:rPr>
              <a:t>http://www.ieee802.org/devdocs.shtml</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Patent &amp; administration:  </a:t>
            </a:r>
            <a:r>
              <a:rPr lang="en-US" sz="1800" b="1" u="sng" strike="noStrike" spc="-1">
                <a:solidFill>
                  <a:srgbClr val="3333CC"/>
                </a:solidFill>
                <a:uFillTx/>
                <a:latin typeface="Times New Roman"/>
                <a:ea typeface="MS Gothic"/>
                <a:hlinkClick r:id="rId6"/>
              </a:rPr>
              <a:t>https://standards.ieee.org/about/sasb/patcom/materials.html</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Copyright notice:  </a:t>
            </a:r>
            <a:r>
              <a:rPr lang="en-US" sz="1800" b="1" u="sng" strike="noStrike" spc="-1">
                <a:solidFill>
                  <a:srgbClr val="3333CC"/>
                </a:solidFill>
                <a:uFillTx/>
                <a:latin typeface="Times New Roman"/>
                <a:ea typeface="MS Gothic"/>
                <a:hlinkClick r:id="rId7"/>
              </a:rPr>
              <a:t>https://standards.ieee.org/faqs/copyrights/#1</a:t>
            </a:r>
            <a:r>
              <a:rPr lang="en-US" sz="1800" b="1" strike="noStrike" spc="-1">
                <a:solidFill>
                  <a:srgbClr val="000000"/>
                </a:solidFill>
                <a:latin typeface="Times New Roman"/>
                <a:ea typeface="MS Gothic"/>
              </a:rPr>
              <a:t> </a:t>
            </a:r>
            <a:endParaRPr lang="sv-SE" sz="1800" b="0" strike="noStrike" spc="-1">
              <a:latin typeface="Arial"/>
            </a:endParaRPr>
          </a:p>
          <a:p>
            <a:pPr marL="285840" indent="-285840">
              <a:lnSpc>
                <a:spcPct val="100000"/>
              </a:lnSpc>
              <a:spcBef>
                <a:spcPts val="601"/>
              </a:spcBef>
              <a:buClr>
                <a:srgbClr val="000000"/>
              </a:buClr>
              <a:buFont typeface="Arial"/>
              <a:buChar char="•"/>
            </a:pPr>
            <a:r>
              <a:rPr lang="en-US" sz="1600" b="0" i="1" strike="noStrike" spc="-1">
                <a:solidFill>
                  <a:srgbClr val="000000"/>
                </a:solidFill>
                <a:latin typeface="Times New Roman"/>
                <a:ea typeface="MS Gothic"/>
              </a:rPr>
              <a:t>  Call for essential patents &amp; copyright notice: the RR-TAG does not do standards, though all should be aware.</a:t>
            </a:r>
            <a:endParaRPr lang="sv-SE" sz="1600" b="0" strike="noStrike" spc="-1">
              <a:latin typeface="Arial"/>
            </a:endParaRPr>
          </a:p>
          <a:p>
            <a:pPr marL="285840" indent="-285840">
              <a:lnSpc>
                <a:spcPct val="100000"/>
              </a:lnSpc>
              <a:spcBef>
                <a:spcPts val="1800"/>
              </a:spcBef>
              <a:buClr>
                <a:srgbClr val="000000"/>
              </a:buClr>
              <a:buFont typeface="Arial"/>
              <a:buChar char="•"/>
            </a:pPr>
            <a:r>
              <a:rPr lang="en-US" sz="1800" b="1" strike="noStrike" spc="-1">
                <a:solidFill>
                  <a:srgbClr val="000000"/>
                </a:solidFill>
                <a:latin typeface="Times New Roman"/>
                <a:ea typeface="MS Gothic"/>
              </a:rPr>
              <a:t>IEEE SA Standards Board Operations Manual:  </a:t>
            </a:r>
            <a:r>
              <a:rPr lang="en-US" sz="1800" b="1" u="sng" strike="noStrike" spc="-1">
                <a:solidFill>
                  <a:srgbClr val="3333CC"/>
                </a:solidFill>
                <a:uFillTx/>
                <a:latin typeface="Times New Roman"/>
                <a:ea typeface="MS Gothic"/>
                <a:hlinkClick r:id="rId8"/>
              </a:rPr>
              <a:t>https://standards.ieee.org/about/policies/opman/</a:t>
            </a:r>
            <a:r>
              <a:rPr lang="en-US" sz="1800" b="1" strike="noStrike" spc="-1">
                <a:solidFill>
                  <a:srgbClr val="000000"/>
                </a:solidFill>
                <a:latin typeface="Times New Roman"/>
                <a:ea typeface="MS Gothic"/>
              </a:rPr>
              <a:t> </a:t>
            </a:r>
            <a:endParaRPr lang="sv-SE" sz="1800" b="0" strike="noStrike" spc="-1">
              <a:latin typeface="Arial"/>
            </a:endParaRPr>
          </a:p>
          <a:p>
            <a:pPr>
              <a:lnSpc>
                <a:spcPct val="100000"/>
              </a:lnSpc>
              <a:buNone/>
            </a:pPr>
            <a:endParaRPr lang="sv-SE" sz="1800" b="0" strike="noStrike" spc="-1">
              <a:latin typeface="Arial"/>
            </a:endParaRPr>
          </a:p>
        </p:txBody>
      </p:sp>
      <p:sp>
        <p:nvSpPr>
          <p:cNvPr id="105" name="Rectangle 5"/>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PlaceHolder 1"/>
          <p:cNvSpPr>
            <a:spLocks noGrp="1"/>
          </p:cNvSpPr>
          <p:nvPr>
            <p:ph type="title"/>
          </p:nvPr>
        </p:nvSpPr>
        <p:spPr>
          <a:xfrm>
            <a:off x="990720" y="606600"/>
            <a:ext cx="10362600" cy="885960"/>
          </a:xfrm>
          <a:prstGeom prst="rect">
            <a:avLst/>
          </a:prstGeom>
          <a:noFill/>
          <a:ln w="9360">
            <a:noFill/>
          </a:ln>
        </p:spPr>
        <p:txBody>
          <a:bodyPr lIns="0" tIns="0" rIns="0" bIns="0" numCol="1" spcCol="0" anchor="ctr">
            <a:noAutofit/>
          </a:bodyPr>
          <a:lstStyle/>
          <a:p>
            <a:pPr algn="ctr">
              <a:lnSpc>
                <a:spcPct val="100000"/>
              </a:lnSpc>
              <a:buNone/>
            </a:pPr>
            <a:r>
              <a:rPr lang="en-US" sz="2800" b="1" strike="noStrike" spc="-1">
                <a:solidFill>
                  <a:srgbClr val="0070C0"/>
                </a:solidFill>
                <a:latin typeface="Times New Roman"/>
                <a:ea typeface="MS Gothic"/>
              </a:rPr>
              <a:t>Other Guidelines for IEEE WG Meetings</a:t>
            </a:r>
            <a:endParaRPr lang="en-US" sz="2800" b="0" strike="noStrike" spc="-1">
              <a:solidFill>
                <a:srgbClr val="000000"/>
              </a:solidFill>
              <a:latin typeface="Arial"/>
            </a:endParaRPr>
          </a:p>
        </p:txBody>
      </p:sp>
      <p:sp>
        <p:nvSpPr>
          <p:cNvPr id="107" name="PlaceHolder 2"/>
          <p:cNvSpPr>
            <a:spLocks noGrp="1"/>
          </p:cNvSpPr>
          <p:nvPr>
            <p:ph type="sldNum" idx="7"/>
          </p:nvPr>
        </p:nvSpPr>
        <p:spPr>
          <a:xfrm>
            <a:off x="5643000" y="6475320"/>
            <a:ext cx="905400" cy="3589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Gothic"/>
              </a:rPr>
              <a:t>Slide </a:t>
            </a:r>
            <a:fld id="{706BAC63-1718-402C-B233-506A00DD50A0}" type="slidenum">
              <a:rPr lang="en-US" sz="1200" b="0" strike="noStrike" spc="-1">
                <a:solidFill>
                  <a:srgbClr val="000000"/>
                </a:solidFill>
                <a:latin typeface="Times New Roman"/>
                <a:ea typeface="MS Gothic"/>
              </a:rPr>
              <a:t>4</a:t>
            </a:fld>
            <a:endParaRPr lang="sv-SE" sz="1200" b="0" strike="noStrike" spc="-1">
              <a:latin typeface="Times New Roman"/>
            </a:endParaRPr>
          </a:p>
        </p:txBody>
      </p:sp>
      <p:sp>
        <p:nvSpPr>
          <p:cNvPr id="108" name="Rectangle 4"/>
          <p:cNvSpPr/>
          <p:nvPr/>
        </p:nvSpPr>
        <p:spPr>
          <a:xfrm>
            <a:off x="914400" y="1676520"/>
            <a:ext cx="10362600" cy="4656960"/>
          </a:xfrm>
          <a:prstGeom prst="rect">
            <a:avLst/>
          </a:prstGeom>
          <a:noFill/>
          <a:ln w="9525">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80000"/>
              </a:lnSpc>
              <a:spcBef>
                <a:spcPts val="159"/>
              </a:spcBef>
              <a:buNone/>
            </a:pPr>
            <a:endParaRPr lang="sv-SE" sz="1800" b="0" strike="noStrike" spc="-1">
              <a:latin typeface="Arial"/>
            </a:endParaRPr>
          </a:p>
          <a:p>
            <a:pPr>
              <a:lnSpc>
                <a:spcPct val="100000"/>
              </a:lnSpc>
              <a:buNone/>
            </a:pPr>
            <a:endParaRPr lang="sv-SE" sz="1800" b="0" strike="noStrike" spc="-1">
              <a:latin typeface="Arial"/>
            </a:endParaRPr>
          </a:p>
          <a:p>
            <a:pPr marL="285840" indent="-285840">
              <a:lnSpc>
                <a:spcPct val="100000"/>
              </a:lnSpc>
              <a:buClr>
                <a:srgbClr val="000000"/>
              </a:buClr>
              <a:buFont typeface="Arial"/>
              <a:buChar char="•"/>
            </a:pPr>
            <a:r>
              <a:rPr lang="en-US" sz="1800" b="1" strike="noStrike" spc="-1">
                <a:solidFill>
                  <a:srgbClr val="000000"/>
                </a:solidFill>
                <a:latin typeface="Times New Roman"/>
                <a:ea typeface="MS Gothic"/>
              </a:rPr>
              <a:t>All IEEE SA standards meetings shall be conducted in compliance with all applicable laws, including antitrust and competition laws. </a:t>
            </a:r>
            <a:endParaRPr lang="sv-SE" sz="18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discuss the interpretation, validity, or essentiality of patents/patent claims. </a:t>
            </a:r>
            <a:endParaRPr lang="sv-SE" sz="16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discuss specific license rates, terms, or conditions.</a:t>
            </a:r>
            <a:endParaRPr lang="sv-SE" sz="1600" b="0" strike="noStrike" spc="-1">
              <a:latin typeface="Arial"/>
            </a:endParaRPr>
          </a:p>
          <a:p>
            <a:pPr marL="1143000" lvl="2" indent="-228600">
              <a:lnSpc>
                <a:spcPct val="125000"/>
              </a:lnSpc>
              <a:buClr>
                <a:srgbClr val="000000"/>
              </a:buClr>
              <a:buFont typeface="Arial"/>
              <a:buChar char="•"/>
            </a:pPr>
            <a:r>
              <a:rPr lang="en-US" sz="1600" b="0" strike="noStrike" spc="-1">
                <a:solidFill>
                  <a:srgbClr val="000000"/>
                </a:solidFill>
                <a:latin typeface="Times New Roman"/>
                <a:ea typeface="MS Gothic"/>
              </a:rPr>
              <a:t>Relative costs of different technical approaches that include relative costs of patent licensing terms may be discussed in standards development meetings. </a:t>
            </a:r>
            <a:endParaRPr lang="sv-SE" sz="1600" b="0" strike="noStrike" spc="-1">
              <a:latin typeface="Arial"/>
            </a:endParaRPr>
          </a:p>
          <a:p>
            <a:pPr marL="1600200" lvl="3" indent="-228600">
              <a:lnSpc>
                <a:spcPct val="125000"/>
              </a:lnSpc>
              <a:buClr>
                <a:srgbClr val="000000"/>
              </a:buClr>
              <a:buFont typeface="Arial"/>
              <a:buChar char="•"/>
            </a:pPr>
            <a:r>
              <a:rPr lang="en-GB" sz="1600" b="1" strike="noStrike" spc="-1">
                <a:solidFill>
                  <a:srgbClr val="000000"/>
                </a:solidFill>
                <a:latin typeface="Times New Roman"/>
                <a:ea typeface="MS Gothic"/>
              </a:rPr>
              <a:t>Technical considerations remain the primary focus</a:t>
            </a:r>
            <a:endParaRPr lang="sv-SE" sz="16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discuss or engage in the fixing of product prices, allocation of customers, or division of sales markets.</a:t>
            </a:r>
            <a:endParaRPr lang="sv-SE" sz="16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discuss the status or substance of ongoing or threatened litigation.</a:t>
            </a:r>
            <a:endParaRPr lang="sv-SE" sz="1600" b="0" strike="noStrike" spc="-1">
              <a:latin typeface="Arial"/>
            </a:endParaRPr>
          </a:p>
          <a:p>
            <a:pPr marL="743040" lvl="1" indent="-285840">
              <a:lnSpc>
                <a:spcPct val="125000"/>
              </a:lnSpc>
              <a:buClr>
                <a:srgbClr val="000000"/>
              </a:buClr>
              <a:buFont typeface="Arial"/>
              <a:buChar char="•"/>
            </a:pPr>
            <a:r>
              <a:rPr lang="en-US" sz="1600" b="1" strike="noStrike" spc="-1">
                <a:solidFill>
                  <a:srgbClr val="000000"/>
                </a:solidFill>
                <a:latin typeface="Times New Roman"/>
                <a:ea typeface="MS Gothic"/>
              </a:rPr>
              <a:t>Don't be silent if inappropriate topics are discussed. </a:t>
            </a:r>
            <a:r>
              <a:rPr lang="en-US" sz="1600" b="1" u="sng" strike="noStrike" spc="-1">
                <a:solidFill>
                  <a:srgbClr val="000000"/>
                </a:solidFill>
                <a:uFillTx/>
                <a:latin typeface="Times New Roman"/>
                <a:ea typeface="MS Gothic"/>
              </a:rPr>
              <a:t>Formally object to the discussion immediately.</a:t>
            </a:r>
            <a:endParaRPr lang="sv-SE" sz="1600" b="0" strike="noStrike" spc="-1">
              <a:latin typeface="Arial"/>
            </a:endParaRPr>
          </a:p>
          <a:p>
            <a:pPr algn="ctr">
              <a:lnSpc>
                <a:spcPct val="80000"/>
              </a:lnSpc>
              <a:buNone/>
            </a:pPr>
            <a:r>
              <a:rPr lang="en-US" sz="1800" b="1" strike="noStrike" spc="-1">
                <a:solidFill>
                  <a:srgbClr val="000000"/>
                </a:solidFill>
                <a:latin typeface="Times New Roman"/>
                <a:ea typeface="MS Gothic"/>
              </a:rPr>
              <a:t>---------------------------------------------------------------   </a:t>
            </a:r>
            <a:endParaRPr lang="sv-SE" sz="1800" b="0" strike="noStrike" spc="-1">
              <a:latin typeface="Arial"/>
            </a:endParaRPr>
          </a:p>
          <a:p>
            <a:pPr algn="ctr">
              <a:lnSpc>
                <a:spcPct val="80000"/>
              </a:lnSpc>
              <a:buNone/>
            </a:pPr>
            <a:r>
              <a:rPr lang="en-US" sz="1600" b="1" strike="noStrike" spc="-1">
                <a:solidFill>
                  <a:srgbClr val="000000"/>
                </a:solidFill>
                <a:latin typeface="Times New Roman"/>
                <a:ea typeface="MS Gothic"/>
              </a:rPr>
              <a:t>For more details, see </a:t>
            </a:r>
            <a:r>
              <a:rPr lang="en-US" sz="1600" b="1" i="1" strike="noStrike" spc="-1">
                <a:solidFill>
                  <a:srgbClr val="000000"/>
                </a:solidFill>
                <a:latin typeface="Times New Roman"/>
                <a:ea typeface="MS Gothic"/>
              </a:rPr>
              <a:t>IEEE SA Standards Board Operations Manual</a:t>
            </a:r>
            <a:r>
              <a:rPr lang="en-US" sz="1600" b="1" strike="noStrike" spc="-1">
                <a:solidFill>
                  <a:srgbClr val="000000"/>
                </a:solidFill>
                <a:latin typeface="Times New Roman"/>
                <a:ea typeface="MS Gothic"/>
              </a:rPr>
              <a:t>, clause 5.3.10 and </a:t>
            </a:r>
            <a:r>
              <a:rPr lang="en-US" sz="1600" b="1" i="1" strike="noStrike" spc="-1">
                <a:solidFill>
                  <a:srgbClr val="000000"/>
                </a:solidFill>
                <a:latin typeface="Times New Roman"/>
                <a:ea typeface="MS Gothic"/>
              </a:rPr>
              <a:t>Antitrust and Competition Policy: What You Need to Know </a:t>
            </a:r>
            <a:r>
              <a:rPr lang="en-US" sz="1600" b="1" strike="noStrike" spc="-1">
                <a:solidFill>
                  <a:srgbClr val="000000"/>
                </a:solidFill>
                <a:latin typeface="Times New Roman"/>
                <a:ea typeface="MS Gothic"/>
              </a:rPr>
              <a:t>at </a:t>
            </a:r>
            <a:r>
              <a:rPr lang="en-US" sz="1600" b="1" u="sng" strike="noStrike" spc="-1">
                <a:solidFill>
                  <a:srgbClr val="3333CC"/>
                </a:solidFill>
                <a:uFillTx/>
                <a:latin typeface="Times New Roman"/>
                <a:ea typeface="MS Gothic"/>
                <a:hlinkClick r:id="rId3"/>
              </a:rPr>
              <a:t>https://standards.ieee.org/wp-content/uploads/2022/02/antitrust.pdf</a:t>
            </a:r>
            <a:r>
              <a:rPr lang="en-US" sz="1600" b="1" strike="noStrike" spc="-1">
                <a:solidFill>
                  <a:srgbClr val="000000"/>
                </a:solidFill>
                <a:latin typeface="Times New Roman"/>
                <a:ea typeface="MS Gothic"/>
              </a:rPr>
              <a:t>   </a:t>
            </a:r>
            <a:endParaRPr lang="sv-SE" sz="1600" b="0" strike="noStrike" spc="-1">
              <a:latin typeface="Arial"/>
            </a:endParaRPr>
          </a:p>
          <a:p>
            <a:pPr algn="ctr">
              <a:lnSpc>
                <a:spcPct val="80000"/>
              </a:lnSpc>
              <a:buNone/>
            </a:pPr>
            <a:endParaRPr lang="sv-SE" sz="1600" b="0" strike="noStrike" spc="-1">
              <a:latin typeface="Arial"/>
            </a:endParaRPr>
          </a:p>
          <a:p>
            <a:pPr algn="ctr">
              <a:lnSpc>
                <a:spcPct val="80000"/>
              </a:lnSpc>
              <a:buNone/>
            </a:pPr>
            <a:r>
              <a:rPr lang="en-US" sz="1600" b="1" strike="noStrike" spc="-1">
                <a:solidFill>
                  <a:srgbClr val="000000"/>
                </a:solidFill>
                <a:latin typeface="Times New Roman"/>
                <a:ea typeface="MS Gothic"/>
              </a:rPr>
              <a:t>If you have questions, contact the IEEE SA Standards Board Patent Committee Administrator </a:t>
            </a:r>
            <a:endParaRPr lang="sv-SE" sz="1600" b="0" strike="noStrike" spc="-1">
              <a:latin typeface="Arial"/>
            </a:endParaRPr>
          </a:p>
          <a:p>
            <a:pPr algn="ctr">
              <a:lnSpc>
                <a:spcPct val="80000"/>
              </a:lnSpc>
              <a:buNone/>
            </a:pPr>
            <a:r>
              <a:rPr lang="en-US" sz="1600" b="1" strike="noStrike" spc="-1">
                <a:solidFill>
                  <a:srgbClr val="000000"/>
                </a:solidFill>
                <a:latin typeface="Times New Roman"/>
                <a:ea typeface="MS Gothic"/>
              </a:rPr>
              <a:t>at </a:t>
            </a:r>
            <a:r>
              <a:rPr lang="en-US" sz="1600" b="1" u="sng" strike="noStrike" spc="-1">
                <a:solidFill>
                  <a:srgbClr val="3333CC"/>
                </a:solidFill>
                <a:uFillTx/>
                <a:latin typeface="Times New Roman"/>
                <a:ea typeface="MS Gothic"/>
                <a:hlinkClick r:id="rId4"/>
              </a:rPr>
              <a:t>patcom@ieee.org</a:t>
            </a:r>
            <a:r>
              <a:rPr lang="en-US" sz="1600" b="1" strike="noStrike" spc="-1">
                <a:solidFill>
                  <a:srgbClr val="000000"/>
                </a:solidFill>
                <a:latin typeface="Times New Roman"/>
                <a:ea typeface="MS Gothic"/>
              </a:rPr>
              <a:t> </a:t>
            </a:r>
            <a:br>
              <a:rPr sz="1600"/>
            </a:br>
            <a:endParaRPr lang="sv-SE" sz="1600" b="0" strike="noStrike" spc="-1">
              <a:latin typeface="Arial"/>
            </a:endParaRPr>
          </a:p>
          <a:p>
            <a:pPr algn="ctr">
              <a:lnSpc>
                <a:spcPct val="80000"/>
              </a:lnSpc>
              <a:buNone/>
            </a:pPr>
            <a:endParaRPr lang="sv-SE" sz="1600" b="0" strike="noStrike" spc="-1">
              <a:latin typeface="Arial"/>
            </a:endParaRPr>
          </a:p>
          <a:p>
            <a:pPr algn="ctr">
              <a:lnSpc>
                <a:spcPct val="80000"/>
              </a:lnSpc>
              <a:buNone/>
            </a:pPr>
            <a:endParaRPr lang="sv-SE" sz="1600" b="0" strike="noStrike" spc="-1">
              <a:latin typeface="Arial"/>
            </a:endParaRPr>
          </a:p>
        </p:txBody>
      </p:sp>
      <p:sp>
        <p:nvSpPr>
          <p:cNvPr id="109" name="Rectangle 8"/>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PlaceHolder 1"/>
          <p:cNvSpPr>
            <a:spLocks noGrp="1"/>
          </p:cNvSpPr>
          <p:nvPr>
            <p:ph type="title"/>
          </p:nvPr>
        </p:nvSpPr>
        <p:spPr>
          <a:xfrm>
            <a:off x="914400" y="637920"/>
            <a:ext cx="10434600" cy="98424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7">
                <a:solidFill>
                  <a:srgbClr val="0070C0"/>
                </a:solidFill>
                <a:latin typeface="Times New Roman"/>
                <a:ea typeface="MS Gothic"/>
              </a:rPr>
              <a:t>Participant behavior in </a:t>
            </a:r>
            <a:r>
              <a:rPr lang="en-US" sz="2800" b="1" strike="noStrike" spc="-1">
                <a:solidFill>
                  <a:srgbClr val="0070C0"/>
                </a:solidFill>
                <a:latin typeface="Times New Roman"/>
                <a:ea typeface="MS Gothic"/>
              </a:rPr>
              <a:t>IEEE SA </a:t>
            </a:r>
            <a:r>
              <a:rPr lang="en-US" sz="2800" b="1" strike="noStrike" spc="-7">
                <a:solidFill>
                  <a:srgbClr val="0070C0"/>
                </a:solidFill>
                <a:latin typeface="Times New Roman"/>
                <a:ea typeface="MS Gothic"/>
              </a:rPr>
              <a:t>activities is guided by</a:t>
            </a:r>
            <a:br>
              <a:rPr sz="4400"/>
            </a:br>
            <a:r>
              <a:rPr lang="en-US" sz="2800" b="1" strike="noStrike" spc="-7">
                <a:solidFill>
                  <a:srgbClr val="0070C0"/>
                </a:solidFill>
                <a:latin typeface="Times New Roman"/>
                <a:ea typeface="MS Gothic"/>
              </a:rPr>
              <a:t> the IEEE Codes of Ethics &amp;</a:t>
            </a:r>
            <a:r>
              <a:rPr lang="en-US" sz="2800" b="1" strike="noStrike" spc="-41">
                <a:solidFill>
                  <a:srgbClr val="0070C0"/>
                </a:solidFill>
                <a:latin typeface="Times New Roman"/>
                <a:ea typeface="MS Gothic"/>
              </a:rPr>
              <a:t> </a:t>
            </a:r>
            <a:r>
              <a:rPr lang="en-US" sz="2800" b="1" strike="noStrike" spc="-7">
                <a:solidFill>
                  <a:srgbClr val="0070C0"/>
                </a:solidFill>
                <a:latin typeface="Times New Roman"/>
                <a:ea typeface="MS Gothic"/>
              </a:rPr>
              <a:t>Conduct</a:t>
            </a:r>
            <a:endParaRPr lang="en-US" sz="2800" b="0" strike="noStrike" spc="-1">
              <a:solidFill>
                <a:srgbClr val="000000"/>
              </a:solidFill>
              <a:latin typeface="Arial"/>
            </a:endParaRPr>
          </a:p>
        </p:txBody>
      </p:sp>
      <p:sp>
        <p:nvSpPr>
          <p:cNvPr id="111" name="PlaceHolder 2"/>
          <p:cNvSpPr>
            <a:spLocks noGrp="1"/>
          </p:cNvSpPr>
          <p:nvPr>
            <p:ph/>
          </p:nvPr>
        </p:nvSpPr>
        <p:spPr>
          <a:xfrm>
            <a:off x="2208960" y="1066680"/>
            <a:ext cx="7766280" cy="4108680"/>
          </a:xfrm>
          <a:prstGeom prst="rect">
            <a:avLst/>
          </a:prstGeom>
          <a:noFill/>
          <a:ln w="9360">
            <a:noFill/>
          </a:ln>
        </p:spPr>
        <p:txBody>
          <a:bodyPr lIns="92160" tIns="46080" rIns="92160" bIns="46080" numCol="1" spcCol="0" anchor="t">
            <a:noAutofit/>
          </a:bodyPr>
          <a:lstStyle/>
          <a:p>
            <a:pPr marL="343080" indent="-343080">
              <a:lnSpc>
                <a:spcPct val="100000"/>
              </a:lnSpc>
              <a:spcBef>
                <a:spcPts val="601"/>
              </a:spcBef>
              <a:buNone/>
              <a:tabLst>
                <a:tab pos="0" algn="l"/>
              </a:tabLst>
            </a:pPr>
            <a:r>
              <a:rPr lang="en-US" sz="1800" b="1" strike="noStrike" spc="-1">
                <a:solidFill>
                  <a:srgbClr val="00664D"/>
                </a:solidFill>
                <a:latin typeface="Times New Roman"/>
                <a:ea typeface="MS Gothic"/>
              </a:rPr>
              <a:t> </a:t>
            </a:r>
            <a:endParaRPr lang="en-US" sz="1800" b="0" strike="noStrike" spc="-1">
              <a:solidFill>
                <a:srgbClr val="000000"/>
              </a:solidFill>
              <a:latin typeface="Arial"/>
            </a:endParaRPr>
          </a:p>
          <a:p>
            <a:pPr marL="343080" indent="-343080">
              <a:lnSpc>
                <a:spcPct val="100000"/>
              </a:lnSpc>
              <a:spcBef>
                <a:spcPts val="601"/>
              </a:spcBef>
              <a:buNone/>
              <a:tabLst>
                <a:tab pos="0" algn="l"/>
              </a:tabLst>
            </a:pPr>
            <a:r>
              <a:rPr lang="en-US" sz="1800" b="1" strike="noStrike" spc="-1">
                <a:solidFill>
                  <a:srgbClr val="00664D"/>
                </a:solidFill>
                <a:latin typeface="Times New Roman"/>
                <a:ea typeface="MS Gothic"/>
              </a:rPr>
              <a:t> </a:t>
            </a:r>
            <a:endParaRPr lang="en-US" sz="1800" b="0" strike="noStrike" spc="-1">
              <a:solidFill>
                <a:srgbClr val="000000"/>
              </a:solidFill>
              <a:latin typeface="Arial"/>
            </a:endParaRPr>
          </a:p>
          <a:p>
            <a:pPr marL="343080" indent="-343080">
              <a:lnSpc>
                <a:spcPct val="100000"/>
              </a:lnSpc>
              <a:spcBef>
                <a:spcPts val="601"/>
              </a:spcBef>
              <a:buNone/>
              <a:tabLst>
                <a:tab pos="0" algn="l"/>
              </a:tabLst>
            </a:pPr>
            <a:endParaRPr lang="en-US" sz="1800" b="0" strike="noStrike" spc="-1">
              <a:solidFill>
                <a:srgbClr val="000000"/>
              </a:solidFill>
              <a:latin typeface="Arial"/>
            </a:endParaRPr>
          </a:p>
        </p:txBody>
      </p:sp>
      <p:sp>
        <p:nvSpPr>
          <p:cNvPr id="112" name="PlaceHolder 3"/>
          <p:cNvSpPr>
            <a:spLocks noGrp="1"/>
          </p:cNvSpPr>
          <p:nvPr>
            <p:ph type="sldNum" idx="8"/>
          </p:nvPr>
        </p:nvSpPr>
        <p:spPr>
          <a:xfrm>
            <a:off x="5689440" y="6475320"/>
            <a:ext cx="803880" cy="3589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GB" sz="1200" b="0" strike="noStrike" spc="-1">
                <a:solidFill>
                  <a:srgbClr val="000000"/>
                </a:solidFill>
                <a:latin typeface="Times New Roman"/>
                <a:ea typeface="MS 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Slide </a:t>
            </a:r>
            <a:fld id="{85DF5B50-4CDF-4B4E-AD0A-8A78450FA54D}" type="slidenum">
              <a:rPr lang="en-GB" sz="1200" b="0" strike="noStrike" spc="-1">
                <a:solidFill>
                  <a:srgbClr val="000000"/>
                </a:solidFill>
                <a:latin typeface="Times New Roman"/>
                <a:ea typeface="MS Gothic"/>
              </a:rPr>
              <a:t>5</a:t>
            </a:fld>
            <a:endParaRPr lang="sv-SE" sz="1200" b="0" strike="noStrike" spc="-1">
              <a:latin typeface="Times New Roman"/>
            </a:endParaRPr>
          </a:p>
        </p:txBody>
      </p:sp>
      <p:sp>
        <p:nvSpPr>
          <p:cNvPr id="113" name="Rectangle 6"/>
          <p:cNvSpPr/>
          <p:nvPr/>
        </p:nvSpPr>
        <p:spPr>
          <a:xfrm>
            <a:off x="914400" y="1905120"/>
            <a:ext cx="10434600" cy="31330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marL="192960" indent="-180360">
              <a:lnSpc>
                <a:spcPct val="100000"/>
              </a:lnSpc>
              <a:buClr>
                <a:srgbClr val="000000"/>
              </a:buClr>
              <a:buFont typeface="Times New Roman"/>
              <a:buChar char="•"/>
              <a:tabLst>
                <a:tab pos="193680" algn="l"/>
              </a:tabLst>
            </a:pPr>
            <a:r>
              <a:rPr lang="en-US" sz="1800" b="1" strike="noStrike" spc="-7">
                <a:solidFill>
                  <a:srgbClr val="000000"/>
                </a:solidFill>
                <a:latin typeface="Times New Roman"/>
                <a:ea typeface="MS Gothic"/>
              </a:rPr>
              <a:t>All participants in IEEE SA activities are expected to adhere to the core principles underlying</a:t>
            </a:r>
            <a:r>
              <a:rPr lang="en-US" sz="1800" b="1" strike="noStrike" spc="-15">
                <a:solidFill>
                  <a:srgbClr val="000000"/>
                </a:solidFill>
                <a:latin typeface="Times New Roman"/>
                <a:ea typeface="MS Gothic"/>
              </a:rPr>
              <a:t> </a:t>
            </a:r>
            <a:r>
              <a:rPr lang="en-US" sz="1800" b="1" strike="noStrike" spc="-7">
                <a:solidFill>
                  <a:srgbClr val="000000"/>
                </a:solidFill>
                <a:latin typeface="Times New Roman"/>
                <a:ea typeface="MS Gothic"/>
              </a:rPr>
              <a:t>the:</a:t>
            </a:r>
            <a:endParaRPr lang="sv-SE" sz="1800" b="0" strike="noStrike" spc="-1">
              <a:latin typeface="Arial"/>
            </a:endParaRPr>
          </a:p>
          <a:p>
            <a:pPr marL="375120" lvl="1" indent="-181080">
              <a:lnSpc>
                <a:spcPct val="100000"/>
              </a:lnSpc>
              <a:spcBef>
                <a:spcPts val="479"/>
              </a:spcBef>
              <a:buClr>
                <a:srgbClr val="000000"/>
              </a:buClr>
              <a:buFont typeface="Times New Roman"/>
              <a:buChar char="–"/>
              <a:tabLst>
                <a:tab pos="375840" algn="l"/>
              </a:tabLst>
            </a:pPr>
            <a:r>
              <a:rPr lang="en-US" sz="1600" b="0" u="heavy" strike="noStrike" spc="-7">
                <a:solidFill>
                  <a:srgbClr val="3333CC"/>
                </a:solidFill>
                <a:uFillTx/>
                <a:latin typeface="Times New Roman"/>
                <a:ea typeface="MS Gothic"/>
                <a:hlinkClick r:id="rId2"/>
              </a:rPr>
              <a:t>IEEE Code of</a:t>
            </a:r>
            <a:r>
              <a:rPr lang="en-US" sz="1600" b="0" u="heavy" strike="noStrike" spc="-52">
                <a:solidFill>
                  <a:srgbClr val="3333CC"/>
                </a:solidFill>
                <a:uFillTx/>
                <a:latin typeface="Times New Roman"/>
                <a:ea typeface="MS Gothic"/>
                <a:hlinkClick r:id="rId2"/>
              </a:rPr>
              <a:t> </a:t>
            </a:r>
            <a:r>
              <a:rPr lang="en-US" sz="1600" b="0" u="heavy" strike="noStrike" spc="-7">
                <a:solidFill>
                  <a:srgbClr val="3333CC"/>
                </a:solidFill>
                <a:uFillTx/>
                <a:latin typeface="Times New Roman"/>
                <a:ea typeface="MS Gothic"/>
                <a:hlinkClick r:id="rId2"/>
              </a:rPr>
              <a:t>Ethics</a:t>
            </a:r>
            <a:endParaRPr lang="sv-SE" sz="1600" b="0" strike="noStrike" spc="-1">
              <a:latin typeface="Arial"/>
            </a:endParaRPr>
          </a:p>
          <a:p>
            <a:pPr marL="375120" lvl="1" indent="-181080">
              <a:lnSpc>
                <a:spcPct val="100000"/>
              </a:lnSpc>
              <a:spcBef>
                <a:spcPts val="476"/>
              </a:spcBef>
              <a:buClr>
                <a:srgbClr val="000000"/>
              </a:buClr>
              <a:buFont typeface="Times New Roman"/>
              <a:buChar char="–"/>
              <a:tabLst>
                <a:tab pos="375840" algn="l"/>
              </a:tabLst>
            </a:pPr>
            <a:r>
              <a:rPr lang="en-US" sz="1600" b="0" u="heavy" strike="noStrike" spc="-7">
                <a:solidFill>
                  <a:srgbClr val="3333CC"/>
                </a:solidFill>
                <a:uFillTx/>
                <a:latin typeface="Times New Roman"/>
                <a:ea typeface="MS Gothic"/>
                <a:hlinkClick r:id="rId3"/>
              </a:rPr>
              <a:t>IEEE Code of</a:t>
            </a:r>
            <a:r>
              <a:rPr lang="en-US" sz="1600" b="0" u="heavy" strike="noStrike" spc="-46">
                <a:solidFill>
                  <a:srgbClr val="3333CC"/>
                </a:solidFill>
                <a:uFillTx/>
                <a:latin typeface="Times New Roman"/>
                <a:ea typeface="MS Gothic"/>
                <a:hlinkClick r:id="rId3"/>
              </a:rPr>
              <a:t> </a:t>
            </a:r>
            <a:r>
              <a:rPr lang="en-US" sz="1600" b="0" u="heavy" strike="noStrike" spc="-7">
                <a:solidFill>
                  <a:srgbClr val="3333CC"/>
                </a:solidFill>
                <a:uFillTx/>
                <a:latin typeface="Times New Roman"/>
                <a:ea typeface="MS Gothic"/>
                <a:hlinkClick r:id="rId3"/>
              </a:rPr>
              <a:t>Conduct</a:t>
            </a:r>
            <a:endParaRPr lang="sv-SE" sz="1600" b="0" strike="noStrike" spc="-1">
              <a:latin typeface="Arial"/>
            </a:endParaRPr>
          </a:p>
          <a:p>
            <a:pPr marL="192960" indent="-180360">
              <a:lnSpc>
                <a:spcPct val="100000"/>
              </a:lnSpc>
              <a:spcBef>
                <a:spcPts val="1800"/>
              </a:spcBef>
              <a:buClr>
                <a:srgbClr val="000000"/>
              </a:buClr>
              <a:buFont typeface="Times New Roman"/>
              <a:buChar char="•"/>
              <a:tabLst>
                <a:tab pos="193680" algn="l"/>
              </a:tabLst>
            </a:pPr>
            <a:r>
              <a:rPr lang="en-US" sz="1800" b="1" strike="noStrike" spc="-7">
                <a:solidFill>
                  <a:srgbClr val="000000"/>
                </a:solidFill>
                <a:latin typeface="Times New Roman"/>
                <a:ea typeface="MS Gothic"/>
              </a:rPr>
              <a:t>The core principles </a:t>
            </a:r>
            <a:r>
              <a:rPr lang="en-US" sz="1800" b="1" strike="noStrike" spc="-1">
                <a:solidFill>
                  <a:srgbClr val="000000"/>
                </a:solidFill>
                <a:latin typeface="Times New Roman"/>
                <a:ea typeface="MS Gothic"/>
              </a:rPr>
              <a:t>of </a:t>
            </a:r>
            <a:r>
              <a:rPr lang="en-US" sz="1800" b="1" strike="noStrike" spc="-7">
                <a:solidFill>
                  <a:srgbClr val="000000"/>
                </a:solidFill>
                <a:latin typeface="Times New Roman"/>
                <a:ea typeface="MS Gothic"/>
              </a:rPr>
              <a:t>the IEEE Codes </a:t>
            </a:r>
            <a:r>
              <a:rPr lang="en-US" sz="1800" b="1" strike="noStrike" spc="-1">
                <a:solidFill>
                  <a:srgbClr val="000000"/>
                </a:solidFill>
                <a:latin typeface="Times New Roman"/>
                <a:ea typeface="MS Gothic"/>
              </a:rPr>
              <a:t>of </a:t>
            </a:r>
            <a:r>
              <a:rPr lang="en-US" sz="1800" b="1" strike="noStrike" spc="-7">
                <a:solidFill>
                  <a:srgbClr val="000000"/>
                </a:solidFill>
                <a:latin typeface="Times New Roman"/>
                <a:ea typeface="MS Gothic"/>
              </a:rPr>
              <a:t>Ethics </a:t>
            </a:r>
            <a:r>
              <a:rPr lang="en-US" sz="1800" b="1" strike="noStrike" spc="-1">
                <a:solidFill>
                  <a:srgbClr val="000000"/>
                </a:solidFill>
                <a:latin typeface="Times New Roman"/>
                <a:ea typeface="MS Gothic"/>
              </a:rPr>
              <a:t>&amp; </a:t>
            </a:r>
            <a:r>
              <a:rPr lang="en-US" sz="1800" b="1" strike="noStrike" spc="-7">
                <a:solidFill>
                  <a:srgbClr val="000000"/>
                </a:solidFill>
                <a:latin typeface="Times New Roman"/>
                <a:ea typeface="MS Gothic"/>
              </a:rPr>
              <a:t>Conduct are</a:t>
            </a:r>
            <a:r>
              <a:rPr lang="en-US" sz="1800" b="1" strike="noStrike" spc="38">
                <a:solidFill>
                  <a:srgbClr val="000000"/>
                </a:solidFill>
                <a:latin typeface="Times New Roman"/>
                <a:ea typeface="MS Gothic"/>
              </a:rPr>
              <a:t> </a:t>
            </a:r>
            <a:r>
              <a:rPr lang="en-US" sz="1800" b="1" strike="noStrike" spc="-7">
                <a:solidFill>
                  <a:srgbClr val="000000"/>
                </a:solidFill>
                <a:latin typeface="Times New Roman"/>
                <a:ea typeface="MS Gothic"/>
              </a:rPr>
              <a:t>to:</a:t>
            </a:r>
            <a:endParaRPr lang="sv-SE" sz="1800" b="0" strike="noStrike" spc="-1">
              <a:latin typeface="Arial"/>
            </a:endParaRPr>
          </a:p>
          <a:p>
            <a:pPr marL="375120" lvl="1" indent="-181080" algn="just">
              <a:lnSpc>
                <a:spcPct val="100000"/>
              </a:lnSpc>
              <a:spcBef>
                <a:spcPts val="479"/>
              </a:spcBef>
              <a:buClr>
                <a:srgbClr val="000000"/>
              </a:buClr>
              <a:buFont typeface="Arial"/>
              <a:buChar char="–"/>
              <a:tabLst>
                <a:tab pos="375840" algn="l"/>
              </a:tabLst>
            </a:pPr>
            <a:r>
              <a:rPr lang="en-US" sz="1600" b="0" i="1" strike="noStrike" spc="-7">
                <a:solidFill>
                  <a:srgbClr val="000000"/>
                </a:solidFill>
                <a:latin typeface="Times New Roman"/>
                <a:ea typeface="MS Gothic"/>
              </a:rPr>
              <a:t>Uphold the highest standards of integrity, responsible behavior, and ethical and professional</a:t>
            </a:r>
            <a:r>
              <a:rPr lang="en-US" sz="1600" b="0" i="1" strike="noStrike" spc="-60">
                <a:solidFill>
                  <a:srgbClr val="000000"/>
                </a:solidFill>
                <a:latin typeface="Times New Roman"/>
                <a:ea typeface="MS Gothic"/>
              </a:rPr>
              <a:t> </a:t>
            </a:r>
            <a:r>
              <a:rPr lang="en-US" sz="1600" b="0" i="1" strike="noStrike" spc="-7">
                <a:solidFill>
                  <a:srgbClr val="000000"/>
                </a:solidFill>
                <a:latin typeface="Times New Roman"/>
                <a:ea typeface="MS Gothic"/>
              </a:rPr>
              <a:t>conduct</a:t>
            </a:r>
            <a:endParaRPr lang="sv-SE" sz="1600" b="0" strike="noStrike" spc="-1">
              <a:latin typeface="Arial"/>
            </a:endParaRPr>
          </a:p>
          <a:p>
            <a:pPr marL="375120" lvl="1" indent="-181080" algn="just">
              <a:lnSpc>
                <a:spcPct val="100000"/>
              </a:lnSpc>
              <a:spcBef>
                <a:spcPts val="476"/>
              </a:spcBef>
              <a:buClr>
                <a:srgbClr val="000000"/>
              </a:buClr>
              <a:buFont typeface="Arial"/>
              <a:buChar char="–"/>
              <a:tabLst>
                <a:tab pos="375840" algn="l"/>
              </a:tabLst>
            </a:pPr>
            <a:r>
              <a:rPr lang="en-US" sz="1600" b="0" i="1" strike="noStrike" spc="-7">
                <a:solidFill>
                  <a:srgbClr val="000000"/>
                </a:solidFill>
                <a:latin typeface="Times New Roman"/>
                <a:ea typeface="MS Gothic"/>
              </a:rPr>
              <a:t>Treat people fairly and with respect, to not engage in harassment, discrimination, or retaliation, and to protect people's</a:t>
            </a:r>
            <a:r>
              <a:rPr lang="en-US" sz="1600" b="0" i="1" strike="noStrike" spc="49">
                <a:solidFill>
                  <a:srgbClr val="000000"/>
                </a:solidFill>
                <a:latin typeface="Times New Roman"/>
                <a:ea typeface="MS Gothic"/>
              </a:rPr>
              <a:t> </a:t>
            </a:r>
            <a:r>
              <a:rPr lang="en-US" sz="1600" b="0" i="1" strike="noStrike" spc="-7">
                <a:solidFill>
                  <a:srgbClr val="000000"/>
                </a:solidFill>
                <a:latin typeface="Times New Roman"/>
                <a:ea typeface="MS Gothic"/>
              </a:rPr>
              <a:t>privacy.</a:t>
            </a:r>
            <a:endParaRPr lang="sv-SE" sz="1600" b="0" strike="noStrike" spc="-1">
              <a:latin typeface="Arial"/>
            </a:endParaRPr>
          </a:p>
          <a:p>
            <a:pPr marL="375120" lvl="1" indent="-181080" algn="just">
              <a:lnSpc>
                <a:spcPct val="100000"/>
              </a:lnSpc>
              <a:spcBef>
                <a:spcPts val="476"/>
              </a:spcBef>
              <a:buClr>
                <a:srgbClr val="000000"/>
              </a:buClr>
              <a:buFont typeface="Arial"/>
              <a:buChar char="–"/>
              <a:tabLst>
                <a:tab pos="375840" algn="l"/>
              </a:tabLst>
            </a:pPr>
            <a:r>
              <a:rPr lang="en-US" sz="1600" b="0" i="1" strike="noStrike" spc="-7">
                <a:solidFill>
                  <a:srgbClr val="000000"/>
                </a:solidFill>
                <a:latin typeface="Times New Roman"/>
                <a:ea typeface="MS Gothic"/>
              </a:rPr>
              <a:t>Avoid injuring others, their property, reputation, or employment by false or malicious</a:t>
            </a:r>
            <a:r>
              <a:rPr lang="en-US" sz="1600" b="0" i="1" strike="noStrike" spc="-86">
                <a:solidFill>
                  <a:srgbClr val="000000"/>
                </a:solidFill>
                <a:latin typeface="Times New Roman"/>
                <a:ea typeface="MS Gothic"/>
              </a:rPr>
              <a:t> </a:t>
            </a:r>
            <a:r>
              <a:rPr lang="en-US" sz="1600" b="0" i="1" strike="noStrike" spc="-7">
                <a:solidFill>
                  <a:srgbClr val="000000"/>
                </a:solidFill>
                <a:latin typeface="Times New Roman"/>
                <a:ea typeface="MS Gothic"/>
              </a:rPr>
              <a:t>action</a:t>
            </a:r>
            <a:endParaRPr lang="sv-SE" sz="1600" b="0" strike="noStrike" spc="-1">
              <a:latin typeface="Arial"/>
            </a:endParaRPr>
          </a:p>
          <a:p>
            <a:pPr marL="192960" indent="-180360">
              <a:lnSpc>
                <a:spcPct val="100000"/>
              </a:lnSpc>
              <a:spcBef>
                <a:spcPts val="1800"/>
              </a:spcBef>
              <a:buClr>
                <a:srgbClr val="000000"/>
              </a:buClr>
              <a:buFont typeface="Times New Roman"/>
              <a:buChar char="•"/>
              <a:tabLst>
                <a:tab pos="193680" algn="l"/>
              </a:tabLst>
            </a:pPr>
            <a:r>
              <a:rPr lang="en-US" sz="1800" b="1" strike="noStrike" spc="-7">
                <a:solidFill>
                  <a:srgbClr val="000000"/>
                </a:solidFill>
                <a:latin typeface="Times New Roman"/>
                <a:ea typeface="MS Gothic"/>
              </a:rPr>
              <a:t>The </a:t>
            </a:r>
            <a:r>
              <a:rPr lang="en-US" sz="1800" b="1" strike="noStrike" spc="-1">
                <a:solidFill>
                  <a:srgbClr val="000000"/>
                </a:solidFill>
                <a:latin typeface="Times New Roman"/>
                <a:ea typeface="MS Gothic"/>
              </a:rPr>
              <a:t>most </a:t>
            </a:r>
            <a:r>
              <a:rPr lang="en-US" sz="1800" b="1" strike="noStrike" spc="-7">
                <a:solidFill>
                  <a:srgbClr val="000000"/>
                </a:solidFill>
                <a:latin typeface="Times New Roman"/>
                <a:ea typeface="MS Gothic"/>
              </a:rPr>
              <a:t>recent versions </a:t>
            </a:r>
            <a:r>
              <a:rPr lang="en-US" sz="1800" b="1" strike="noStrike" spc="-1">
                <a:solidFill>
                  <a:srgbClr val="000000"/>
                </a:solidFill>
                <a:latin typeface="Times New Roman"/>
                <a:ea typeface="MS Gothic"/>
              </a:rPr>
              <a:t>of </a:t>
            </a:r>
            <a:r>
              <a:rPr lang="en-US" sz="1800" b="1" strike="noStrike" spc="-7">
                <a:solidFill>
                  <a:srgbClr val="000000"/>
                </a:solidFill>
                <a:latin typeface="Times New Roman"/>
                <a:ea typeface="MS Gothic"/>
              </a:rPr>
              <a:t>these Codes are available </a:t>
            </a:r>
            <a:r>
              <a:rPr lang="en-US" sz="1800" b="1" strike="noStrike" spc="-1">
                <a:solidFill>
                  <a:srgbClr val="000000"/>
                </a:solidFill>
                <a:latin typeface="Times New Roman"/>
                <a:ea typeface="MS Gothic"/>
              </a:rPr>
              <a:t>at </a:t>
            </a:r>
            <a:r>
              <a:rPr lang="en-US" sz="1600" b="0" u="heavy" strike="noStrike" spc="-7">
                <a:solidFill>
                  <a:srgbClr val="3333CC"/>
                </a:solidFill>
                <a:uFillTx/>
                <a:latin typeface="Times New Roman"/>
                <a:ea typeface="MS Gothic"/>
                <a:hlinkClick r:id="rId4"/>
              </a:rPr>
              <a:t>http://www.ieee.org/about/corporate/governance</a:t>
            </a:r>
            <a:r>
              <a:rPr lang="en-US" sz="1600" b="0" u="heavy" strike="noStrike" spc="-7">
                <a:solidFill>
                  <a:srgbClr val="0066FF"/>
                </a:solidFill>
                <a:uFillTx/>
                <a:latin typeface="Times New Roman"/>
                <a:ea typeface="MS Gothic"/>
              </a:rPr>
              <a:t> </a:t>
            </a:r>
            <a:endParaRPr lang="sv-SE" sz="1600" b="0" strike="noStrike" spc="-1">
              <a:latin typeface="Arial"/>
            </a:endParaRPr>
          </a:p>
        </p:txBody>
      </p:sp>
      <p:sp>
        <p:nvSpPr>
          <p:cNvPr id="114" name="Rectangle 9"/>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PlaceHolder 1"/>
          <p:cNvSpPr>
            <a:spLocks noGrp="1"/>
          </p:cNvSpPr>
          <p:nvPr>
            <p:ph type="title"/>
          </p:nvPr>
        </p:nvSpPr>
        <p:spPr>
          <a:xfrm>
            <a:off x="990720" y="637920"/>
            <a:ext cx="10282320" cy="103392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7">
                <a:solidFill>
                  <a:srgbClr val="0070C0"/>
                </a:solidFill>
                <a:latin typeface="Times New Roman"/>
                <a:ea typeface="MS Gothic"/>
              </a:rPr>
              <a:t>Participants in the </a:t>
            </a:r>
            <a:r>
              <a:rPr lang="en-US" sz="2800" b="1" strike="noStrike" spc="-1">
                <a:solidFill>
                  <a:srgbClr val="0070C0"/>
                </a:solidFill>
                <a:latin typeface="Times New Roman"/>
                <a:ea typeface="MS Gothic"/>
              </a:rPr>
              <a:t>IEEE SA </a:t>
            </a:r>
            <a:r>
              <a:rPr lang="en-US" sz="2800" b="1" strike="noStrike" spc="-7">
                <a:solidFill>
                  <a:srgbClr val="0070C0"/>
                </a:solidFill>
                <a:latin typeface="Times New Roman"/>
                <a:ea typeface="MS Gothic"/>
              </a:rPr>
              <a:t>“</a:t>
            </a:r>
            <a:r>
              <a:rPr lang="en-US" sz="2800" b="1" i="1" strike="noStrike" spc="-7">
                <a:solidFill>
                  <a:srgbClr val="0070C0"/>
                </a:solidFill>
                <a:latin typeface="Times New Roman"/>
                <a:ea typeface="MS Gothic"/>
              </a:rPr>
              <a:t>individual process</a:t>
            </a:r>
            <a:r>
              <a:rPr lang="en-US" sz="2800" b="1" strike="noStrike" spc="-7">
                <a:solidFill>
                  <a:srgbClr val="0070C0"/>
                </a:solidFill>
                <a:latin typeface="Times New Roman"/>
                <a:ea typeface="MS Gothic"/>
              </a:rPr>
              <a:t>” </a:t>
            </a:r>
            <a:br>
              <a:rPr sz="4400"/>
            </a:br>
            <a:r>
              <a:rPr lang="en-US" sz="2800" b="1" strike="noStrike" spc="-7">
                <a:solidFill>
                  <a:srgbClr val="0070C0"/>
                </a:solidFill>
                <a:latin typeface="Times New Roman"/>
                <a:ea typeface="MS Gothic"/>
              </a:rPr>
              <a:t>shall act independently of others, including</a:t>
            </a:r>
            <a:r>
              <a:rPr lang="en-US" sz="2800" b="1" strike="noStrike" spc="-66">
                <a:solidFill>
                  <a:srgbClr val="0070C0"/>
                </a:solidFill>
                <a:latin typeface="Times New Roman"/>
                <a:ea typeface="MS Gothic"/>
              </a:rPr>
              <a:t> </a:t>
            </a:r>
            <a:r>
              <a:rPr lang="en-US" sz="2800" b="1" strike="noStrike" spc="-7">
                <a:solidFill>
                  <a:srgbClr val="0070C0"/>
                </a:solidFill>
                <a:latin typeface="Times New Roman"/>
                <a:ea typeface="MS Gothic"/>
              </a:rPr>
              <a:t>employers</a:t>
            </a:r>
            <a:endParaRPr lang="en-US" sz="2800" b="0" strike="noStrike" spc="-1">
              <a:solidFill>
                <a:srgbClr val="000000"/>
              </a:solidFill>
              <a:latin typeface="Arial"/>
            </a:endParaRPr>
          </a:p>
        </p:txBody>
      </p:sp>
      <p:sp>
        <p:nvSpPr>
          <p:cNvPr id="116" name="PlaceHolder 2"/>
          <p:cNvSpPr>
            <a:spLocks noGrp="1"/>
          </p:cNvSpPr>
          <p:nvPr>
            <p:ph/>
          </p:nvPr>
        </p:nvSpPr>
        <p:spPr>
          <a:xfrm>
            <a:off x="914400" y="1906560"/>
            <a:ext cx="10470600" cy="410868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230040" algn="l"/>
              </a:tabLst>
            </a:pPr>
            <a:r>
              <a:rPr lang="en-US" sz="1800" b="1" strike="noStrike" spc="-7">
                <a:solidFill>
                  <a:srgbClr val="000000"/>
                </a:solidFill>
                <a:latin typeface="Times New Roman"/>
                <a:ea typeface="MS Gothic"/>
              </a:rPr>
              <a:t>The </a:t>
            </a:r>
            <a:r>
              <a:rPr lang="en-US" sz="1800" b="1" u="heavy" strike="noStrike" spc="-7">
                <a:solidFill>
                  <a:srgbClr val="3333CC"/>
                </a:solidFill>
                <a:uFillTx/>
                <a:latin typeface="Times New Roman"/>
                <a:ea typeface="MS Gothic"/>
                <a:hlinkClick r:id="rId2"/>
              </a:rPr>
              <a:t>IEEE SA Standards Board Bylaws</a:t>
            </a:r>
            <a:r>
              <a:rPr lang="en-US" sz="1800" b="0" strike="noStrike" spc="-7">
                <a:solidFill>
                  <a:srgbClr val="0066FF"/>
                </a:solidFill>
                <a:latin typeface="Times New Roman"/>
                <a:ea typeface="MS Gothic"/>
              </a:rPr>
              <a:t> </a:t>
            </a:r>
            <a:r>
              <a:rPr lang="en-US" sz="1800" b="1" strike="noStrike" spc="-7">
                <a:solidFill>
                  <a:srgbClr val="000000"/>
                </a:solidFill>
                <a:latin typeface="Times New Roman"/>
                <a:ea typeface="MS Gothic"/>
              </a:rPr>
              <a:t>require that “</a:t>
            </a:r>
            <a:r>
              <a:rPr lang="en-US" sz="1800" b="1" i="1" strike="noStrike" spc="-7">
                <a:solidFill>
                  <a:srgbClr val="000000"/>
                </a:solidFill>
                <a:latin typeface="Times New Roman"/>
                <a:ea typeface="MS Gothic"/>
              </a:rPr>
              <a:t>participants in the IEEE standards development individual process shall </a:t>
            </a:r>
            <a:r>
              <a:rPr lang="en-US" sz="1800" b="1" i="1" strike="noStrike" spc="-1">
                <a:solidFill>
                  <a:srgbClr val="000000"/>
                </a:solidFill>
                <a:latin typeface="Times New Roman"/>
                <a:ea typeface="MS Gothic"/>
              </a:rPr>
              <a:t>act </a:t>
            </a:r>
            <a:r>
              <a:rPr lang="en-US" sz="1800" b="1" i="1" strike="noStrike" spc="-7">
                <a:solidFill>
                  <a:srgbClr val="000000"/>
                </a:solidFill>
                <a:latin typeface="Times New Roman"/>
                <a:ea typeface="MS Gothic"/>
              </a:rPr>
              <a:t>based on their qualifications and</a:t>
            </a:r>
            <a:r>
              <a:rPr lang="en-US" sz="1800" b="1" i="1" strike="noStrike" spc="-1">
                <a:solidFill>
                  <a:srgbClr val="000000"/>
                </a:solidFill>
                <a:latin typeface="Times New Roman"/>
                <a:ea typeface="MS Gothic"/>
              </a:rPr>
              <a:t> </a:t>
            </a:r>
            <a:r>
              <a:rPr lang="en-US" sz="1800" b="1" i="1" strike="noStrike" spc="-7">
                <a:solidFill>
                  <a:srgbClr val="000000"/>
                </a:solidFill>
                <a:latin typeface="Times New Roman"/>
                <a:ea typeface="MS Gothic"/>
              </a:rPr>
              <a:t>experience”</a:t>
            </a:r>
            <a:endParaRPr lang="en-US" sz="1800" b="0" strike="noStrike" spc="-1">
              <a:solidFill>
                <a:srgbClr val="000000"/>
              </a:solidFill>
              <a:latin typeface="Arial"/>
            </a:endParaRPr>
          </a:p>
          <a:p>
            <a:pPr marL="192960" indent="-180360" algn="just">
              <a:lnSpc>
                <a:spcPct val="100000"/>
              </a:lnSpc>
              <a:spcBef>
                <a:spcPts val="1800"/>
              </a:spcBef>
              <a:buClr>
                <a:srgbClr val="000000"/>
              </a:buClr>
              <a:buFont typeface="Times New Roman"/>
              <a:buChar char="•"/>
              <a:tabLst>
                <a:tab pos="230040" algn="l"/>
              </a:tabLst>
            </a:pPr>
            <a:r>
              <a:rPr lang="en-US" sz="1800" b="1" strike="noStrike" spc="-7">
                <a:solidFill>
                  <a:srgbClr val="000000"/>
                </a:solidFill>
                <a:latin typeface="Times New Roman"/>
                <a:ea typeface="MS Gothic"/>
              </a:rPr>
              <a:t>This means</a:t>
            </a:r>
            <a:r>
              <a:rPr lang="en-US" sz="1800" b="1" strike="noStrike" spc="-21">
                <a:solidFill>
                  <a:srgbClr val="000000"/>
                </a:solidFill>
                <a:latin typeface="Times New Roman"/>
                <a:ea typeface="MS Gothic"/>
              </a:rPr>
              <a:t> </a:t>
            </a:r>
            <a:r>
              <a:rPr lang="en-US" sz="1800" b="1" strike="noStrike" spc="-7">
                <a:solidFill>
                  <a:srgbClr val="000000"/>
                </a:solidFill>
                <a:latin typeface="Times New Roman"/>
                <a:ea typeface="MS Gothic"/>
              </a:rPr>
              <a:t>participants:</a:t>
            </a:r>
            <a:endParaRPr lang="en-US" sz="1800" b="0" strike="noStrike" spc="-1">
              <a:solidFill>
                <a:srgbClr val="000000"/>
              </a:solidFill>
              <a:latin typeface="Arial"/>
            </a:endParaRPr>
          </a:p>
          <a:p>
            <a:pPr marL="375120" lvl="1" indent="-181080" algn="just">
              <a:lnSpc>
                <a:spcPct val="100000"/>
              </a:lnSpc>
              <a:spcBef>
                <a:spcPts val="479"/>
              </a:spcBef>
              <a:buClr>
                <a:srgbClr val="000000"/>
              </a:buClr>
              <a:buFont typeface="Arial"/>
              <a:buChar char="–"/>
              <a:tabLst>
                <a:tab pos="230040" algn="l"/>
              </a:tabLst>
            </a:pPr>
            <a:r>
              <a:rPr lang="en-US" sz="1600" b="1" i="1" strike="noStrike" spc="-7">
                <a:solidFill>
                  <a:srgbClr val="00B050"/>
                </a:solidFill>
                <a:latin typeface="Times New Roman"/>
                <a:ea typeface="MS Gothic"/>
              </a:rPr>
              <a:t>Shall act </a:t>
            </a:r>
            <a:r>
              <a:rPr lang="en-US" sz="1600" b="1" i="1" strike="noStrike" spc="-1">
                <a:solidFill>
                  <a:srgbClr val="00B050"/>
                </a:solidFill>
                <a:latin typeface="Times New Roman"/>
                <a:ea typeface="MS Gothic"/>
              </a:rPr>
              <a:t>&amp; </a:t>
            </a:r>
            <a:r>
              <a:rPr lang="en-US" sz="1600" b="1" i="1" strike="noStrike" spc="-7">
                <a:solidFill>
                  <a:srgbClr val="00B050"/>
                </a:solidFill>
                <a:latin typeface="Times New Roman"/>
                <a:ea typeface="MS Gothic"/>
              </a:rPr>
              <a:t>vote </a:t>
            </a:r>
            <a:r>
              <a:rPr lang="en-US" sz="1600" b="0" i="1" strike="noStrike" spc="-7">
                <a:solidFill>
                  <a:srgbClr val="000000"/>
                </a:solidFill>
                <a:latin typeface="Times New Roman"/>
                <a:ea typeface="MS Gothic"/>
              </a:rPr>
              <a:t>based on their personal </a:t>
            </a:r>
            <a:r>
              <a:rPr lang="en-US" sz="1600" b="0" i="1" strike="noStrike" spc="-1">
                <a:solidFill>
                  <a:srgbClr val="000000"/>
                </a:solidFill>
                <a:latin typeface="Times New Roman"/>
                <a:ea typeface="MS Gothic"/>
              </a:rPr>
              <a:t>&amp; </a:t>
            </a:r>
            <a:r>
              <a:rPr lang="en-US" sz="1600" b="0" i="1" strike="noStrike" spc="-7">
                <a:solidFill>
                  <a:srgbClr val="000000"/>
                </a:solidFill>
                <a:latin typeface="Times New Roman"/>
                <a:ea typeface="MS Gothic"/>
              </a:rPr>
              <a:t>independent opinions derived from their expertise, knowledge, and qualifications</a:t>
            </a:r>
            <a:endParaRPr lang="en-US" sz="1600" b="0" strike="noStrike" spc="-1">
              <a:solidFill>
                <a:srgbClr val="000000"/>
              </a:solidFill>
              <a:latin typeface="Arial"/>
            </a:endParaRPr>
          </a:p>
          <a:p>
            <a:pPr marL="375120" lvl="1" indent="-181080" algn="just">
              <a:lnSpc>
                <a:spcPct val="100000"/>
              </a:lnSpc>
              <a:spcBef>
                <a:spcPts val="476"/>
              </a:spcBef>
              <a:buClr>
                <a:srgbClr val="000000"/>
              </a:buClr>
              <a:buFont typeface="Arial"/>
              <a:buChar char="–"/>
              <a:tabLst>
                <a:tab pos="230040" algn="l"/>
              </a:tabLst>
            </a:pPr>
            <a:r>
              <a:rPr lang="en-US" sz="1600" b="1" i="1" strike="noStrike" spc="-7">
                <a:solidFill>
                  <a:srgbClr val="FF0000"/>
                </a:solidFill>
                <a:latin typeface="Times New Roman"/>
                <a:ea typeface="MS Gothic"/>
              </a:rPr>
              <a:t>Shall not act or vote </a:t>
            </a:r>
            <a:r>
              <a:rPr lang="en-US" sz="1600" b="0" i="1" strike="noStrike" spc="-7">
                <a:solidFill>
                  <a:srgbClr val="000000"/>
                </a:solidFill>
                <a:latin typeface="Times New Roman"/>
                <a:ea typeface="MS Gothic"/>
              </a:rPr>
              <a:t>based on any obligation to or any direction from any other person or organization, including an employer or client, regardless of any external commitments, agreements, contracts, or</a:t>
            </a:r>
            <a:r>
              <a:rPr lang="en-US" sz="1600" b="0" i="1" strike="noStrike" spc="75">
                <a:solidFill>
                  <a:srgbClr val="000000"/>
                </a:solidFill>
                <a:latin typeface="Times New Roman"/>
                <a:ea typeface="MS Gothic"/>
              </a:rPr>
              <a:t> </a:t>
            </a:r>
            <a:r>
              <a:rPr lang="en-US" sz="1600" b="0" i="1" strike="noStrike" spc="-7">
                <a:solidFill>
                  <a:srgbClr val="000000"/>
                </a:solidFill>
                <a:latin typeface="Times New Roman"/>
                <a:ea typeface="MS Gothic"/>
              </a:rPr>
              <a:t>orders</a:t>
            </a:r>
            <a:endParaRPr lang="en-US" sz="1600" b="0" strike="noStrike" spc="-1">
              <a:solidFill>
                <a:srgbClr val="000000"/>
              </a:solidFill>
              <a:latin typeface="Arial"/>
            </a:endParaRPr>
          </a:p>
          <a:p>
            <a:pPr marL="375120" lvl="1" indent="-181080" algn="just">
              <a:lnSpc>
                <a:spcPct val="100000"/>
              </a:lnSpc>
              <a:spcBef>
                <a:spcPts val="476"/>
              </a:spcBef>
              <a:buClr>
                <a:srgbClr val="000000"/>
              </a:buClr>
              <a:buFont typeface="Arial"/>
              <a:buChar char="–"/>
              <a:tabLst>
                <a:tab pos="230040" algn="l"/>
              </a:tabLst>
            </a:pPr>
            <a:r>
              <a:rPr lang="en-US" sz="1600" b="1" i="1" strike="noStrike" spc="-7">
                <a:solidFill>
                  <a:srgbClr val="FF0000"/>
                </a:solidFill>
                <a:latin typeface="Times New Roman"/>
                <a:ea typeface="MS Gothic"/>
              </a:rPr>
              <a:t>Shall not direct </a:t>
            </a:r>
            <a:r>
              <a:rPr lang="en-US" sz="1600" b="0" i="1" strike="noStrike" spc="-7">
                <a:solidFill>
                  <a:srgbClr val="000000"/>
                </a:solidFill>
                <a:latin typeface="Times New Roman"/>
                <a:ea typeface="MS Gothic"/>
              </a:rPr>
              <a:t>the actions or votes of other participants or retaliate against other participants for fulfilling their responsibility to act </a:t>
            </a:r>
            <a:r>
              <a:rPr lang="en-US" sz="1600" b="0" i="1" strike="noStrike" spc="-1">
                <a:solidFill>
                  <a:srgbClr val="000000"/>
                </a:solidFill>
                <a:latin typeface="Times New Roman"/>
                <a:ea typeface="MS Gothic"/>
              </a:rPr>
              <a:t>&amp; </a:t>
            </a:r>
            <a:r>
              <a:rPr lang="en-US" sz="1600" b="0" i="1" strike="noStrike" spc="-7">
                <a:solidFill>
                  <a:srgbClr val="000000"/>
                </a:solidFill>
                <a:latin typeface="Times New Roman"/>
                <a:ea typeface="MS Gothic"/>
              </a:rPr>
              <a:t>vote based on their personal </a:t>
            </a:r>
            <a:r>
              <a:rPr lang="en-US" sz="1600" b="0" i="1" strike="noStrike" spc="-1">
                <a:solidFill>
                  <a:srgbClr val="000000"/>
                </a:solidFill>
                <a:latin typeface="Times New Roman"/>
                <a:ea typeface="MS Gothic"/>
              </a:rPr>
              <a:t>&amp; </a:t>
            </a:r>
            <a:r>
              <a:rPr lang="en-US" sz="1600" b="0" i="1" strike="noStrike" spc="-7">
                <a:solidFill>
                  <a:srgbClr val="000000"/>
                </a:solidFill>
                <a:latin typeface="Times New Roman"/>
                <a:ea typeface="MS Gothic"/>
              </a:rPr>
              <a:t>independently developed</a:t>
            </a:r>
            <a:r>
              <a:rPr lang="en-US" sz="1600" b="0" i="1" strike="noStrike" spc="-55">
                <a:solidFill>
                  <a:srgbClr val="000000"/>
                </a:solidFill>
                <a:latin typeface="Times New Roman"/>
                <a:ea typeface="MS Gothic"/>
              </a:rPr>
              <a:t> </a:t>
            </a:r>
            <a:r>
              <a:rPr lang="en-US" sz="1600" b="0" i="1" strike="noStrike" spc="-7">
                <a:solidFill>
                  <a:srgbClr val="000000"/>
                </a:solidFill>
                <a:latin typeface="Times New Roman"/>
                <a:ea typeface="MS Gothic"/>
              </a:rPr>
              <a:t>opinions</a:t>
            </a:r>
            <a:endParaRPr lang="en-US" sz="1600" b="0" strike="noStrike" spc="-1">
              <a:solidFill>
                <a:srgbClr val="000000"/>
              </a:solidFill>
              <a:latin typeface="Arial"/>
            </a:endParaRPr>
          </a:p>
          <a:p>
            <a:pPr marL="192960" indent="-180360" algn="just">
              <a:lnSpc>
                <a:spcPct val="100000"/>
              </a:lnSpc>
              <a:spcBef>
                <a:spcPts val="1800"/>
              </a:spcBef>
              <a:buClr>
                <a:srgbClr val="000000"/>
              </a:buClr>
              <a:buFont typeface="Times New Roman"/>
              <a:buChar char="•"/>
              <a:tabLst>
                <a:tab pos="230040" algn="l"/>
              </a:tabLst>
            </a:pPr>
            <a:r>
              <a:rPr lang="en-US" sz="1800" b="1" strike="noStrike" spc="-7">
                <a:solidFill>
                  <a:srgbClr val="000000"/>
                </a:solidFill>
                <a:latin typeface="Times New Roman"/>
                <a:ea typeface="MS Gothic"/>
              </a:rPr>
              <a:t>By participating in standards activities using the “</a:t>
            </a:r>
            <a:r>
              <a:rPr lang="en-US" sz="1800" b="1" i="1" strike="noStrike" spc="-7">
                <a:solidFill>
                  <a:srgbClr val="000000"/>
                </a:solidFill>
                <a:latin typeface="Times New Roman"/>
                <a:ea typeface="MS Gothic"/>
              </a:rPr>
              <a:t>individual process</a:t>
            </a:r>
            <a:r>
              <a:rPr lang="en-US" sz="1800" b="1" strike="noStrike" spc="-7">
                <a:solidFill>
                  <a:srgbClr val="000000"/>
                </a:solidFill>
                <a:latin typeface="Times New Roman"/>
                <a:ea typeface="MS Gothic"/>
              </a:rPr>
              <a:t>”, you are deemed to </a:t>
            </a:r>
            <a:r>
              <a:rPr lang="en-US" sz="1800" b="1" strike="noStrike" spc="-1">
                <a:solidFill>
                  <a:srgbClr val="000000"/>
                </a:solidFill>
                <a:latin typeface="Times New Roman"/>
                <a:ea typeface="MS Gothic"/>
              </a:rPr>
              <a:t>accept </a:t>
            </a:r>
            <a:r>
              <a:rPr lang="en-US" sz="1800" b="1" strike="noStrike" spc="-7">
                <a:solidFill>
                  <a:srgbClr val="000000"/>
                </a:solidFill>
                <a:latin typeface="Times New Roman"/>
                <a:ea typeface="MS Gothic"/>
              </a:rPr>
              <a:t>these requirements; </a:t>
            </a:r>
            <a:r>
              <a:rPr lang="en-US" sz="1800" b="1" strike="noStrike" spc="-1">
                <a:solidFill>
                  <a:srgbClr val="000000"/>
                </a:solidFill>
                <a:latin typeface="Times New Roman"/>
                <a:ea typeface="MS Gothic"/>
              </a:rPr>
              <a:t>if </a:t>
            </a:r>
            <a:r>
              <a:rPr lang="en-US" sz="1800" b="1" strike="noStrike" spc="-7">
                <a:solidFill>
                  <a:srgbClr val="000000"/>
                </a:solidFill>
                <a:latin typeface="Times New Roman"/>
                <a:ea typeface="MS Gothic"/>
              </a:rPr>
              <a:t>you are unable to satisfy these requirements then you shall immediately cease any</a:t>
            </a:r>
            <a:r>
              <a:rPr lang="en-US" sz="1800" b="1" strike="noStrike" spc="94">
                <a:solidFill>
                  <a:srgbClr val="000000"/>
                </a:solidFill>
                <a:latin typeface="Times New Roman"/>
                <a:ea typeface="MS Gothic"/>
              </a:rPr>
              <a:t> </a:t>
            </a:r>
            <a:r>
              <a:rPr lang="en-US" sz="1800" b="1" strike="noStrike" spc="-7">
                <a:solidFill>
                  <a:srgbClr val="000000"/>
                </a:solidFill>
                <a:latin typeface="Times New Roman"/>
                <a:ea typeface="MS Gothic"/>
              </a:rPr>
              <a:t>participation </a:t>
            </a:r>
            <a:r>
              <a:rPr lang="en-US" sz="1800" b="1" strike="noStrike" spc="-1">
                <a:solidFill>
                  <a:srgbClr val="00664D"/>
                </a:solidFill>
                <a:latin typeface="Times New Roman"/>
                <a:ea typeface="MS Gothic"/>
              </a:rPr>
              <a:t>(and would ask you to please leave the call or meeting.)</a:t>
            </a:r>
            <a:endParaRPr lang="en-US" sz="1800" b="0" strike="noStrike" spc="-1">
              <a:solidFill>
                <a:srgbClr val="000000"/>
              </a:solidFill>
              <a:latin typeface="Arial"/>
            </a:endParaRPr>
          </a:p>
        </p:txBody>
      </p:sp>
      <p:sp>
        <p:nvSpPr>
          <p:cNvPr id="117" name="PlaceHolder 3"/>
          <p:cNvSpPr>
            <a:spLocks noGrp="1"/>
          </p:cNvSpPr>
          <p:nvPr>
            <p:ph type="sldNum" idx="9"/>
          </p:nvPr>
        </p:nvSpPr>
        <p:spPr>
          <a:xfrm>
            <a:off x="5689440" y="6475320"/>
            <a:ext cx="803880" cy="3589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GB" sz="1200" b="0" strike="noStrike" spc="-1">
                <a:solidFill>
                  <a:srgbClr val="000000"/>
                </a:solidFill>
                <a:latin typeface="Times New Roman"/>
                <a:ea typeface="MS 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Slide </a:t>
            </a:r>
            <a:fld id="{9F22D8C4-CA09-497C-B15F-0E61E1D90B00}" type="slidenum">
              <a:rPr lang="en-GB" sz="1200" b="0" strike="noStrike" spc="-1">
                <a:solidFill>
                  <a:srgbClr val="000000"/>
                </a:solidFill>
                <a:latin typeface="Times New Roman"/>
                <a:ea typeface="MS Gothic"/>
              </a:rPr>
              <a:t>6</a:t>
            </a:fld>
            <a:endParaRPr lang="sv-SE" sz="1200" b="0" strike="noStrike" spc="-1">
              <a:latin typeface="Times New Roman"/>
            </a:endParaRPr>
          </a:p>
        </p:txBody>
      </p:sp>
      <p:sp>
        <p:nvSpPr>
          <p:cNvPr id="118" name="Rectangle 10"/>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PlaceHolder 1"/>
          <p:cNvSpPr>
            <a:spLocks noGrp="1"/>
          </p:cNvSpPr>
          <p:nvPr>
            <p:ph type="title"/>
          </p:nvPr>
        </p:nvSpPr>
        <p:spPr>
          <a:xfrm>
            <a:off x="990720" y="637920"/>
            <a:ext cx="10394640" cy="103392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7">
                <a:solidFill>
                  <a:srgbClr val="0070C0"/>
                </a:solidFill>
                <a:latin typeface="Times New Roman"/>
                <a:ea typeface="MS Gothic"/>
              </a:rPr>
              <a:t>IEEE-SA standards activities shall allow </a:t>
            </a:r>
            <a:br>
              <a:rPr sz="4400"/>
            </a:br>
            <a:r>
              <a:rPr lang="en-US" sz="2800" b="1" strike="noStrike" spc="-7">
                <a:solidFill>
                  <a:srgbClr val="0070C0"/>
                </a:solidFill>
                <a:latin typeface="Times New Roman"/>
                <a:ea typeface="MS Gothic"/>
              </a:rPr>
              <a:t>the fair &amp; equitable consideration of all</a:t>
            </a:r>
            <a:r>
              <a:rPr lang="en-US" sz="2800" b="1" strike="noStrike" spc="-72">
                <a:solidFill>
                  <a:srgbClr val="0070C0"/>
                </a:solidFill>
                <a:latin typeface="Times New Roman"/>
                <a:ea typeface="MS Gothic"/>
              </a:rPr>
              <a:t> </a:t>
            </a:r>
            <a:r>
              <a:rPr lang="en-US" sz="2800" b="1" strike="noStrike" spc="-7">
                <a:solidFill>
                  <a:srgbClr val="0070C0"/>
                </a:solidFill>
                <a:latin typeface="Times New Roman"/>
                <a:ea typeface="MS Gothic"/>
              </a:rPr>
              <a:t>viewpoints</a:t>
            </a:r>
            <a:endParaRPr lang="en-US" sz="2800" b="0" strike="noStrike" spc="-1">
              <a:solidFill>
                <a:srgbClr val="000000"/>
              </a:solidFill>
              <a:latin typeface="Arial"/>
            </a:endParaRPr>
          </a:p>
        </p:txBody>
      </p:sp>
      <p:sp>
        <p:nvSpPr>
          <p:cNvPr id="120" name="PlaceHolder 2"/>
          <p:cNvSpPr>
            <a:spLocks noGrp="1"/>
          </p:cNvSpPr>
          <p:nvPr>
            <p:ph/>
          </p:nvPr>
        </p:nvSpPr>
        <p:spPr>
          <a:xfrm>
            <a:off x="914400" y="1905120"/>
            <a:ext cx="10470600" cy="411012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193680" algn="l"/>
              </a:tabLst>
            </a:pPr>
            <a:r>
              <a:rPr lang="en-US" sz="1800" b="1" strike="noStrike" spc="-7">
                <a:solidFill>
                  <a:srgbClr val="000000"/>
                </a:solidFill>
                <a:latin typeface="Times New Roman"/>
                <a:ea typeface="MS Gothic"/>
              </a:rPr>
              <a:t>The </a:t>
            </a:r>
            <a:r>
              <a:rPr lang="en-US" sz="1800" b="1" u="heavy" strike="noStrike" spc="-7">
                <a:solidFill>
                  <a:srgbClr val="3333CC"/>
                </a:solidFill>
                <a:uFillTx/>
                <a:latin typeface="Times New Roman"/>
                <a:ea typeface="MS Gothic"/>
                <a:hlinkClick r:id="rId2"/>
              </a:rPr>
              <a:t>IEEE SA Standards Board Bylaws</a:t>
            </a:r>
            <a:r>
              <a:rPr lang="en-US" sz="1800" b="0" strike="noStrike" spc="-7">
                <a:solidFill>
                  <a:srgbClr val="0066FF"/>
                </a:solidFill>
                <a:latin typeface="Times New Roman"/>
                <a:ea typeface="MS Gothic"/>
              </a:rPr>
              <a:t> </a:t>
            </a:r>
            <a:r>
              <a:rPr lang="en-US" sz="1800" b="1" strike="noStrike" spc="-7">
                <a:solidFill>
                  <a:srgbClr val="000000"/>
                </a:solidFill>
                <a:latin typeface="Times New Roman"/>
                <a:ea typeface="MS Gothic"/>
              </a:rPr>
              <a:t>(clause 5.2.1.3) specifies that “</a:t>
            </a:r>
            <a:r>
              <a:rPr lang="en-US" sz="1800" b="1" i="1" strike="noStrike" spc="-7">
                <a:solidFill>
                  <a:srgbClr val="000000"/>
                </a:solidFill>
                <a:latin typeface="Times New Roman"/>
                <a:ea typeface="MS Gothic"/>
              </a:rPr>
              <a:t>the standards development process shall </a:t>
            </a:r>
            <a:r>
              <a:rPr lang="en-US" sz="1800" b="1" i="1" strike="noStrike" spc="-1">
                <a:solidFill>
                  <a:srgbClr val="000000"/>
                </a:solidFill>
                <a:latin typeface="Times New Roman"/>
                <a:ea typeface="MS Gothic"/>
              </a:rPr>
              <a:t>not </a:t>
            </a:r>
            <a:r>
              <a:rPr lang="en-US" sz="1800" b="1" i="1" strike="noStrike" spc="-7">
                <a:solidFill>
                  <a:srgbClr val="000000"/>
                </a:solidFill>
                <a:latin typeface="Times New Roman"/>
                <a:ea typeface="MS Gothic"/>
              </a:rPr>
              <a:t>be dominated by any single interest category, individual, or</a:t>
            </a:r>
            <a:r>
              <a:rPr lang="en-US" sz="1800" b="1" i="1" strike="noStrike" spc="43">
                <a:solidFill>
                  <a:srgbClr val="000000"/>
                </a:solidFill>
                <a:latin typeface="Times New Roman"/>
                <a:ea typeface="MS Gothic"/>
              </a:rPr>
              <a:t> </a:t>
            </a:r>
            <a:r>
              <a:rPr lang="en-US" sz="1800" b="1" i="1" strike="noStrike" spc="-7">
                <a:solidFill>
                  <a:srgbClr val="000000"/>
                </a:solidFill>
                <a:latin typeface="Times New Roman"/>
                <a:ea typeface="MS Gothic"/>
              </a:rPr>
              <a:t>organization”</a:t>
            </a:r>
            <a:endParaRPr lang="en-US" sz="1800" b="0" strike="noStrike" spc="-1">
              <a:solidFill>
                <a:srgbClr val="000000"/>
              </a:solidFill>
              <a:latin typeface="Arial"/>
            </a:endParaRPr>
          </a:p>
          <a:p>
            <a:pPr marL="230040" indent="-230040">
              <a:lnSpc>
                <a:spcPct val="100000"/>
              </a:lnSpc>
              <a:spcBef>
                <a:spcPts val="479"/>
              </a:spcBef>
              <a:buNone/>
              <a:tabLst>
                <a:tab pos="0" algn="l"/>
              </a:tabLst>
            </a:pPr>
            <a:r>
              <a:rPr lang="en-US" sz="1600" b="1" i="1" strike="noStrike" spc="-1">
                <a:solidFill>
                  <a:srgbClr val="000000"/>
                </a:solidFill>
                <a:latin typeface="Times New Roman"/>
                <a:ea typeface="MS Gothic"/>
              </a:rPr>
              <a:t>	– 	</a:t>
            </a:r>
            <a:r>
              <a:rPr lang="en-US" sz="1600" b="0" i="1" strike="noStrike" spc="-7">
                <a:solidFill>
                  <a:srgbClr val="000000"/>
                </a:solidFill>
                <a:latin typeface="Times New Roman"/>
                <a:ea typeface="MS Gothic"/>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trike="noStrike" spc="-26">
                <a:solidFill>
                  <a:srgbClr val="000000"/>
                </a:solidFill>
                <a:latin typeface="Times New Roman"/>
                <a:ea typeface="MS Gothic"/>
              </a:rPr>
              <a:t> </a:t>
            </a:r>
            <a:r>
              <a:rPr lang="en-US" sz="1600" b="0" i="1" strike="noStrike" spc="-7">
                <a:solidFill>
                  <a:srgbClr val="000000"/>
                </a:solidFill>
                <a:latin typeface="Times New Roman"/>
                <a:ea typeface="MS Gothic"/>
              </a:rPr>
              <a:t>activity”</a:t>
            </a:r>
            <a:endParaRPr lang="en-US" sz="1600" b="0" strike="noStrike" spc="-1">
              <a:solidFill>
                <a:srgbClr val="000000"/>
              </a:solidFill>
              <a:latin typeface="Arial"/>
            </a:endParaRPr>
          </a:p>
          <a:p>
            <a:pPr marL="230040" indent="-230040" algn="just">
              <a:lnSpc>
                <a:spcPct val="100000"/>
              </a:lnSpc>
              <a:spcBef>
                <a:spcPts val="1800"/>
              </a:spcBef>
              <a:buClr>
                <a:srgbClr val="000000"/>
              </a:buClr>
              <a:buFont typeface="Times New Roman"/>
              <a:buChar char="•"/>
              <a:tabLst>
                <a:tab pos="193680" algn="l"/>
              </a:tabLst>
            </a:pPr>
            <a:r>
              <a:rPr lang="en-US" sz="1800" b="1" strike="noStrike" spc="-7">
                <a:solidFill>
                  <a:srgbClr val="000000"/>
                </a:solidFill>
                <a:latin typeface="Times New Roman"/>
                <a:ea typeface="MS Gothic"/>
              </a:rPr>
              <a:t>This rule applies equally to those participating in a standards development project and to that project’s leadership</a:t>
            </a:r>
            <a:r>
              <a:rPr lang="en-US" sz="1800" b="1" strike="noStrike" spc="55">
                <a:solidFill>
                  <a:srgbClr val="000000"/>
                </a:solidFill>
                <a:latin typeface="Times New Roman"/>
                <a:ea typeface="MS Gothic"/>
              </a:rPr>
              <a:t> </a:t>
            </a:r>
            <a:r>
              <a:rPr lang="en-US" sz="1800" b="1" strike="noStrike" spc="-7">
                <a:solidFill>
                  <a:srgbClr val="000000"/>
                </a:solidFill>
                <a:latin typeface="Times New Roman"/>
                <a:ea typeface="MS Gothic"/>
              </a:rPr>
              <a:t>group</a:t>
            </a:r>
            <a:endParaRPr lang="en-US" sz="1800" b="0" strike="noStrike" spc="-1">
              <a:solidFill>
                <a:srgbClr val="000000"/>
              </a:solidFill>
              <a:latin typeface="Arial"/>
            </a:endParaRPr>
          </a:p>
          <a:p>
            <a:pPr marL="230040" indent="-230040">
              <a:lnSpc>
                <a:spcPct val="100000"/>
              </a:lnSpc>
              <a:spcBef>
                <a:spcPts val="1800"/>
              </a:spcBef>
              <a:buClr>
                <a:srgbClr val="000000"/>
              </a:buClr>
              <a:buFont typeface="Times New Roman"/>
              <a:buChar char="•"/>
              <a:tabLst>
                <a:tab pos="193680" algn="l"/>
              </a:tabLst>
            </a:pPr>
            <a:r>
              <a:rPr lang="en-US" sz="1800" b="1" strike="noStrike" spc="-7">
                <a:solidFill>
                  <a:srgbClr val="000000"/>
                </a:solidFill>
                <a:latin typeface="Times New Roman"/>
                <a:ea typeface="MS Gothic"/>
              </a:rPr>
              <a:t>Any person who reasonably suspects that dominance is occurring in a standards development </a:t>
            </a:r>
            <a:r>
              <a:rPr lang="en-US" sz="1800" b="1" strike="noStrike" spc="-1">
                <a:solidFill>
                  <a:srgbClr val="000000"/>
                </a:solidFill>
                <a:latin typeface="Times New Roman"/>
                <a:ea typeface="MS Gothic"/>
              </a:rPr>
              <a:t>project </a:t>
            </a:r>
            <a:r>
              <a:rPr lang="en-US" sz="1800" b="1" strike="noStrike" spc="-7">
                <a:solidFill>
                  <a:srgbClr val="000000"/>
                </a:solidFill>
                <a:latin typeface="Times New Roman"/>
                <a:ea typeface="MS Gothic"/>
              </a:rPr>
              <a:t>is encouraged to bring the issue to the attention </a:t>
            </a:r>
            <a:r>
              <a:rPr lang="en-US" sz="1800" b="1" strike="noStrike" spc="-1">
                <a:solidFill>
                  <a:srgbClr val="000000"/>
                </a:solidFill>
                <a:latin typeface="Times New Roman"/>
                <a:ea typeface="MS Gothic"/>
              </a:rPr>
              <a:t>of </a:t>
            </a:r>
            <a:r>
              <a:rPr lang="en-US" sz="1800" b="1" strike="noStrike" spc="-7">
                <a:solidFill>
                  <a:srgbClr val="000000"/>
                </a:solidFill>
                <a:latin typeface="Times New Roman"/>
                <a:ea typeface="MS Gothic"/>
              </a:rPr>
              <a:t>the Standards Committee or the project’s IEEE SA Program Manager</a:t>
            </a:r>
            <a:endParaRPr lang="en-US" sz="1800" b="0" strike="noStrike" spc="-1">
              <a:solidFill>
                <a:srgbClr val="000000"/>
              </a:solidFill>
              <a:latin typeface="Arial"/>
            </a:endParaRPr>
          </a:p>
          <a:p>
            <a:pPr marL="343080" indent="-343080">
              <a:lnSpc>
                <a:spcPct val="100000"/>
              </a:lnSpc>
              <a:spcBef>
                <a:spcPts val="601"/>
              </a:spcBef>
              <a:buNone/>
              <a:tabLst>
                <a:tab pos="0" algn="l"/>
              </a:tabLst>
            </a:pPr>
            <a:endParaRPr lang="en-US" sz="1800" b="0" strike="noStrike" spc="-1">
              <a:solidFill>
                <a:srgbClr val="000000"/>
              </a:solidFill>
              <a:latin typeface="Arial"/>
            </a:endParaRPr>
          </a:p>
          <a:p>
            <a:pPr marL="343080" indent="-343080">
              <a:lnSpc>
                <a:spcPct val="100000"/>
              </a:lnSpc>
              <a:spcBef>
                <a:spcPts val="601"/>
              </a:spcBef>
              <a:buNone/>
              <a:tabLst>
                <a:tab pos="0" algn="l"/>
              </a:tabLst>
            </a:pPr>
            <a:endParaRPr lang="en-US" sz="1800" b="0" strike="noStrike" spc="-1">
              <a:solidFill>
                <a:srgbClr val="000000"/>
              </a:solidFill>
              <a:latin typeface="Arial"/>
            </a:endParaRPr>
          </a:p>
        </p:txBody>
      </p:sp>
      <p:sp>
        <p:nvSpPr>
          <p:cNvPr id="121" name="PlaceHolder 3"/>
          <p:cNvSpPr>
            <a:spLocks noGrp="1"/>
          </p:cNvSpPr>
          <p:nvPr>
            <p:ph type="sldNum" idx="10"/>
          </p:nvPr>
        </p:nvSpPr>
        <p:spPr>
          <a:xfrm>
            <a:off x="5689440" y="6475320"/>
            <a:ext cx="803880" cy="3589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GB" sz="1200" b="0" strike="noStrike" spc="-1">
                <a:solidFill>
                  <a:srgbClr val="000000"/>
                </a:solidFill>
                <a:latin typeface="Times New Roman"/>
                <a:ea typeface="MS 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strike="noStrike" spc="-1">
                <a:solidFill>
                  <a:srgbClr val="000000"/>
                </a:solidFill>
                <a:latin typeface="Times New Roman"/>
                <a:ea typeface="MS Gothic"/>
              </a:rPr>
              <a:t>Slide </a:t>
            </a:r>
            <a:fld id="{EA09685E-986D-45C3-B977-B221E9A94420}" type="slidenum">
              <a:rPr lang="en-GB" sz="1200" b="0" strike="noStrike" spc="-1">
                <a:solidFill>
                  <a:srgbClr val="000000"/>
                </a:solidFill>
                <a:latin typeface="Times New Roman"/>
                <a:ea typeface="MS Gothic"/>
              </a:rPr>
              <a:t>7</a:t>
            </a:fld>
            <a:endParaRPr lang="sv-SE" sz="1200" b="0" strike="noStrike" spc="-1">
              <a:latin typeface="Times New Roman"/>
            </a:endParaRPr>
          </a:p>
        </p:txBody>
      </p:sp>
      <p:sp>
        <p:nvSpPr>
          <p:cNvPr id="122" name="Rectangle 11"/>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PlaceHolder 1"/>
          <p:cNvSpPr>
            <a:spLocks noGrp="1"/>
          </p:cNvSpPr>
          <p:nvPr>
            <p:ph type="sldNum" idx="11"/>
          </p:nvPr>
        </p:nvSpPr>
        <p:spPr>
          <a:xfrm>
            <a:off x="5689440" y="6475320"/>
            <a:ext cx="803880" cy="3589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D6CA55D8-0A3C-471F-9C1C-BFBEDFE536E5}" type="slidenum">
              <a:rPr lang="en-US" sz="1200" b="0" strike="noStrike" spc="-1">
                <a:solidFill>
                  <a:srgbClr val="000000"/>
                </a:solidFill>
                <a:latin typeface="Times New Roman"/>
                <a:ea typeface="MS PGothic"/>
              </a:rPr>
              <a:t>8</a:t>
            </a:fld>
            <a:endParaRPr lang="sv-SE" sz="1200" b="0" strike="noStrike" spc="-1">
              <a:latin typeface="Times New Roman"/>
            </a:endParaRPr>
          </a:p>
        </p:txBody>
      </p:sp>
      <p:sp>
        <p:nvSpPr>
          <p:cNvPr id="124" name="PlaceHolder 2"/>
          <p:cNvSpPr>
            <a:spLocks noGrp="1"/>
          </p:cNvSpPr>
          <p:nvPr>
            <p:ph type="title"/>
          </p:nvPr>
        </p:nvSpPr>
        <p:spPr>
          <a:xfrm>
            <a:off x="990720" y="606600"/>
            <a:ext cx="10362600" cy="88596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a:solidFill>
                  <a:srgbClr val="000000"/>
                </a:solidFill>
                <a:latin typeface="Times New Roman"/>
                <a:ea typeface="MS Gothic"/>
              </a:rPr>
              <a:t>Housekeeping reminder</a:t>
            </a:r>
            <a:endParaRPr lang="en-US" sz="2800" b="0" strike="noStrike" spc="-1">
              <a:solidFill>
                <a:srgbClr val="000000"/>
              </a:solidFill>
              <a:latin typeface="Arial"/>
            </a:endParaRPr>
          </a:p>
        </p:txBody>
      </p:sp>
      <p:sp>
        <p:nvSpPr>
          <p:cNvPr id="125" name="PlaceHolder 3"/>
          <p:cNvSpPr>
            <a:spLocks noGrp="1"/>
          </p:cNvSpPr>
          <p:nvPr>
            <p:ph/>
          </p:nvPr>
        </p:nvSpPr>
        <p:spPr>
          <a:xfrm>
            <a:off x="914400" y="1525680"/>
            <a:ext cx="10470600" cy="410868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230040" algn="l"/>
              </a:tabLst>
            </a:pPr>
            <a:r>
              <a:rPr lang="en-US" sz="1800" b="1" strike="noStrike" spc="-7">
                <a:solidFill>
                  <a:srgbClr val="000000"/>
                </a:solidFill>
                <a:latin typeface="Times New Roman"/>
                <a:ea typeface="MS Gothic"/>
              </a:rPr>
              <a:t>Weekly meeting reminders:</a:t>
            </a:r>
            <a:endParaRPr lang="en-US" sz="1800" b="0" strike="noStrike" spc="-1">
              <a:solidFill>
                <a:srgbClr val="000000"/>
              </a:solidFill>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IMAT is NOT being used for this session</a:t>
            </a:r>
            <a:endParaRPr lang="en-US" sz="1600" b="0" strike="noStrike" spc="-1">
              <a:solidFill>
                <a:srgbClr val="000000"/>
              </a:solidFill>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Please ensure that the following information is listed correctly when joining the call: “FIRST NAME LAST NAME, Affiliation” (e.g., Stuart Kerry, OK-Brit; Self)</a:t>
            </a:r>
            <a:endParaRPr lang="en-US" sz="1600" b="0" strike="noStrike" spc="-1">
              <a:solidFill>
                <a:srgbClr val="000000"/>
              </a:solidFill>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Remember to state your name and affiliation the FIRST TIME you speak</a:t>
            </a:r>
            <a:endParaRPr lang="en-US" sz="1600" b="0" strike="noStrike" spc="-1">
              <a:solidFill>
                <a:srgbClr val="000000"/>
              </a:solidFill>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When you want to be on the queue, please type “Q” or “q” in the chat window</a:t>
            </a:r>
            <a:endParaRPr lang="en-US" sz="1600" b="0" strike="noStrike" spc="-1">
              <a:solidFill>
                <a:srgbClr val="000000"/>
              </a:solidFill>
              <a:latin typeface="Arial"/>
            </a:endParaRPr>
          </a:p>
          <a:p>
            <a:pPr marL="630360" lvl="1" indent="-230040" algn="just">
              <a:lnSpc>
                <a:spcPct val="100000"/>
              </a:lnSpc>
              <a:spcBef>
                <a:spcPts val="601"/>
              </a:spcBef>
              <a:buClr>
                <a:srgbClr val="000000"/>
              </a:buClr>
              <a:buFont typeface="Times New Roman"/>
              <a:buChar char="•"/>
              <a:tabLst>
                <a:tab pos="230040" algn="l"/>
              </a:tabLst>
            </a:pPr>
            <a:r>
              <a:rPr lang="en-US" sz="1600" b="0" strike="noStrike" spc="-7">
                <a:solidFill>
                  <a:srgbClr val="000000"/>
                </a:solidFill>
                <a:latin typeface="Times New Roman"/>
                <a:ea typeface="MS Gothic"/>
              </a:rPr>
              <a:t>Remember to mute when not speaking, thank you</a:t>
            </a:r>
            <a:endParaRPr lang="en-US" sz="1600" b="0" strike="noStrike" spc="-1">
              <a:solidFill>
                <a:srgbClr val="000000"/>
              </a:solidFill>
              <a:latin typeface="Arial"/>
            </a:endParaRPr>
          </a:p>
          <a:p>
            <a:pPr marL="228600" indent="-228600" algn="just">
              <a:lnSpc>
                <a:spcPct val="100000"/>
              </a:lnSpc>
              <a:spcBef>
                <a:spcPts val="601"/>
              </a:spcBef>
              <a:buNone/>
              <a:tabLst>
                <a:tab pos="0" algn="l"/>
              </a:tabLst>
            </a:pPr>
            <a:endParaRPr lang="en-US" sz="1600" b="0" strike="noStrike" spc="-1">
              <a:solidFill>
                <a:srgbClr val="000000"/>
              </a:solidFill>
              <a:latin typeface="Arial"/>
            </a:endParaRPr>
          </a:p>
          <a:p>
            <a:pPr marL="228600" indent="-228600" algn="just">
              <a:lnSpc>
                <a:spcPct val="100000"/>
              </a:lnSpc>
              <a:spcBef>
                <a:spcPts val="601"/>
              </a:spcBef>
              <a:buNone/>
              <a:tabLst>
                <a:tab pos="0" algn="l"/>
              </a:tabLst>
            </a:pPr>
            <a:endParaRPr lang="en-US" sz="1600" b="0" strike="noStrike" spc="-1">
              <a:solidFill>
                <a:srgbClr val="000000"/>
              </a:solidFill>
              <a:latin typeface="Arial"/>
            </a:endParaRPr>
          </a:p>
          <a:p>
            <a:pPr marL="228600" indent="-228600" algn="just">
              <a:lnSpc>
                <a:spcPct val="100000"/>
              </a:lnSpc>
              <a:spcBef>
                <a:spcPts val="601"/>
              </a:spcBef>
              <a:buNone/>
              <a:tabLst>
                <a:tab pos="0" algn="l"/>
              </a:tabLst>
            </a:pPr>
            <a:endParaRPr lang="en-US" sz="1600" b="0" strike="noStrike" spc="-1">
              <a:solidFill>
                <a:srgbClr val="000000"/>
              </a:solidFill>
              <a:latin typeface="Arial"/>
            </a:endParaRPr>
          </a:p>
        </p:txBody>
      </p:sp>
      <p:sp>
        <p:nvSpPr>
          <p:cNvPr id="126" name="Rectangle 12"/>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PlaceHolder 1"/>
          <p:cNvSpPr>
            <a:spLocks noGrp="1"/>
          </p:cNvSpPr>
          <p:nvPr>
            <p:ph type="sldNum" idx="12"/>
          </p:nvPr>
        </p:nvSpPr>
        <p:spPr>
          <a:xfrm>
            <a:off x="5689440" y="6475320"/>
            <a:ext cx="803880" cy="358920"/>
          </a:xfrm>
          <a:prstGeom prst="rect">
            <a:avLst/>
          </a:prstGeom>
          <a:noFill/>
          <a:ln w="9360">
            <a:noFill/>
          </a:ln>
        </p:spPr>
        <p:txBody>
          <a:bodyPr lIns="0" tIns="0" rIns="0" bIns="0" numCol="1" spcCol="0" anchor="t">
            <a:noAutofit/>
          </a:bodyPr>
          <a:lstStyle>
            <a:lvl1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n-US" sz="1200" b="0" strike="noStrike" spc="-1">
                <a:solidFill>
                  <a:srgbClr val="000000"/>
                </a:solidFill>
                <a:latin typeface="Times New Roman"/>
                <a:ea typeface="MS PGothic"/>
              </a:defRPr>
            </a:lvl1pPr>
          </a:lstStyle>
          <a:p>
            <a:pPr algn="ct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strike="noStrike" spc="-1">
                <a:solidFill>
                  <a:srgbClr val="000000"/>
                </a:solidFill>
                <a:latin typeface="Times New Roman"/>
                <a:ea typeface="MS PGothic"/>
              </a:rPr>
              <a:t>Slide </a:t>
            </a:r>
            <a:fld id="{F2C736EF-270D-493B-BEEF-A79A3AC26595}" type="slidenum">
              <a:rPr lang="en-US" sz="1200" b="0" strike="noStrike" spc="-1">
                <a:solidFill>
                  <a:srgbClr val="000000"/>
                </a:solidFill>
                <a:latin typeface="Times New Roman"/>
                <a:ea typeface="MS PGothic"/>
              </a:rPr>
              <a:t>9</a:t>
            </a:fld>
            <a:endParaRPr lang="sv-SE" sz="1200" b="0" strike="noStrike" spc="-1">
              <a:latin typeface="Times New Roman"/>
            </a:endParaRPr>
          </a:p>
        </p:txBody>
      </p:sp>
      <p:sp>
        <p:nvSpPr>
          <p:cNvPr id="128" name="PlaceHolder 2"/>
          <p:cNvSpPr>
            <a:spLocks noGrp="1"/>
          </p:cNvSpPr>
          <p:nvPr>
            <p:ph type="title"/>
          </p:nvPr>
        </p:nvSpPr>
        <p:spPr>
          <a:xfrm>
            <a:off x="990720" y="606600"/>
            <a:ext cx="10362600" cy="885960"/>
          </a:xfrm>
          <a:prstGeom prst="rect">
            <a:avLst/>
          </a:prstGeom>
          <a:noFill/>
          <a:ln w="9360">
            <a:noFill/>
          </a:ln>
        </p:spPr>
        <p:txBody>
          <a:bodyPr lIns="92160" tIns="46080" rIns="92160" bIns="46080" numCol="1" spcCol="0" anchor="ctr">
            <a:noAutofit/>
          </a:bodyPr>
          <a:lstStyle/>
          <a:p>
            <a:pPr algn="ctr">
              <a:lnSpc>
                <a:spcPct val="100000"/>
              </a:lnSpc>
              <a:buNone/>
            </a:pPr>
            <a:r>
              <a:rPr lang="en-US" sz="2800" b="1" strike="noStrike" spc="-1">
                <a:solidFill>
                  <a:srgbClr val="0070C0"/>
                </a:solidFill>
                <a:latin typeface="Times New Roman"/>
                <a:ea typeface="MS Gothic"/>
              </a:rPr>
              <a:t>Agenda</a:t>
            </a:r>
            <a:endParaRPr lang="en-US" sz="2800" b="0" strike="noStrike" spc="-1">
              <a:solidFill>
                <a:srgbClr val="000000"/>
              </a:solidFill>
              <a:latin typeface="Arial"/>
            </a:endParaRPr>
          </a:p>
        </p:txBody>
      </p:sp>
      <p:sp>
        <p:nvSpPr>
          <p:cNvPr id="129" name="PlaceHolder 3"/>
          <p:cNvSpPr>
            <a:spLocks noGrp="1"/>
          </p:cNvSpPr>
          <p:nvPr>
            <p:ph/>
          </p:nvPr>
        </p:nvSpPr>
        <p:spPr>
          <a:xfrm>
            <a:off x="914400" y="1260000"/>
            <a:ext cx="10578240" cy="5187960"/>
          </a:xfrm>
          <a:prstGeom prst="rect">
            <a:avLst/>
          </a:prstGeom>
          <a:noFill/>
          <a:ln w="9360">
            <a:noFill/>
          </a:ln>
        </p:spPr>
        <p:txBody>
          <a:bodyPr lIns="92160" tIns="46080" rIns="92160" bIns="46080" numCol="1" spcCol="0" anchor="t">
            <a:noAutofit/>
          </a:bodyPr>
          <a:lstStyle/>
          <a:p>
            <a:pPr marL="230040" indent="-230040" algn="just">
              <a:lnSpc>
                <a:spcPct val="100000"/>
              </a:lnSpc>
              <a:spcBef>
                <a:spcPts val="601"/>
              </a:spcBef>
              <a:buClr>
                <a:srgbClr val="000000"/>
              </a:buClr>
              <a:buFont typeface="Times New Roman"/>
              <a:buChar char="•"/>
              <a:tabLst>
                <a:tab pos="230040" algn="l"/>
              </a:tabLst>
            </a:pPr>
            <a:r>
              <a:rPr lang="en-US" sz="1800" b="1" strike="noStrike" spc="-7" dirty="0">
                <a:solidFill>
                  <a:srgbClr val="000000"/>
                </a:solidFill>
                <a:latin typeface="Times New Roman"/>
                <a:ea typeface="MS Gothic"/>
              </a:rPr>
              <a:t>Meeting called to order</a:t>
            </a:r>
            <a:endParaRPr lang="en-US" sz="1800" b="0" strike="noStrike" spc="-1" dirty="0">
              <a:solidFill>
                <a:srgbClr val="000000"/>
              </a:solidFill>
              <a:latin typeface="Arial"/>
            </a:endParaRPr>
          </a:p>
          <a:p>
            <a:pPr marL="230040" indent="-230040" algn="just">
              <a:lnSpc>
                <a:spcPct val="100000"/>
              </a:lnSpc>
              <a:spcBef>
                <a:spcPts val="601"/>
              </a:spcBef>
              <a:buClr>
                <a:srgbClr val="000000"/>
              </a:buClr>
              <a:buFont typeface="Times New Roman"/>
              <a:buChar char="•"/>
              <a:tabLst>
                <a:tab pos="230040" algn="l"/>
              </a:tabLst>
            </a:pPr>
            <a:r>
              <a:rPr lang="en-US" sz="1800" b="1" strike="noStrike" spc="-7" dirty="0">
                <a:solidFill>
                  <a:srgbClr val="000000"/>
                </a:solidFill>
                <a:latin typeface="Times New Roman"/>
                <a:ea typeface="MS Gothic"/>
              </a:rPr>
              <a:t>Administrative items (IEEE 802 and IEEE SA required notices)</a:t>
            </a:r>
            <a:endParaRPr lang="en-US" sz="1800" b="0" strike="noStrike" spc="-1" dirty="0">
              <a:solidFill>
                <a:srgbClr val="000000"/>
              </a:solidFill>
              <a:latin typeface="Arial"/>
            </a:endParaRPr>
          </a:p>
          <a:p>
            <a:pPr marL="230040" indent="-230040" algn="just">
              <a:lnSpc>
                <a:spcPct val="100000"/>
              </a:lnSpc>
              <a:spcBef>
                <a:spcPts val="601"/>
              </a:spcBef>
              <a:buClr>
                <a:srgbClr val="000000"/>
              </a:buClr>
              <a:buFont typeface="Times New Roman"/>
              <a:buChar char="•"/>
              <a:tabLst>
                <a:tab pos="230040" algn="l"/>
              </a:tabLst>
            </a:pPr>
            <a:r>
              <a:rPr lang="en-US" sz="1800" b="1" strike="noStrike" spc="-7" dirty="0">
                <a:solidFill>
                  <a:srgbClr val="000000"/>
                </a:solidFill>
                <a:latin typeface="Times New Roman"/>
                <a:ea typeface="MS Gothic"/>
              </a:rPr>
              <a:t>Housekeeping reminder</a:t>
            </a:r>
            <a:endParaRPr lang="en-US" sz="1800" b="0" strike="noStrike" spc="-1" dirty="0">
              <a:solidFill>
                <a:srgbClr val="000000"/>
              </a:solidFill>
              <a:latin typeface="Arial"/>
            </a:endParaRPr>
          </a:p>
          <a:p>
            <a:pPr marL="230040" indent="-230040" algn="just">
              <a:lnSpc>
                <a:spcPct val="100000"/>
              </a:lnSpc>
              <a:spcBef>
                <a:spcPts val="601"/>
              </a:spcBef>
              <a:buClr>
                <a:srgbClr val="000000"/>
              </a:buClr>
              <a:buFont typeface="Times New Roman"/>
              <a:buChar char="•"/>
              <a:tabLst>
                <a:tab pos="230040" algn="l"/>
              </a:tabLst>
            </a:pPr>
            <a:r>
              <a:rPr lang="en-US" sz="1800" b="1" strike="noStrike" spc="-7" dirty="0">
                <a:solidFill>
                  <a:srgbClr val="000000"/>
                </a:solidFill>
                <a:latin typeface="Times New Roman"/>
                <a:ea typeface="MS Gothic"/>
              </a:rPr>
              <a:t>Review and approve agenda</a:t>
            </a:r>
            <a:endParaRPr lang="en-US" sz="1800" b="0" strike="noStrike" spc="-1" dirty="0">
              <a:solidFill>
                <a:srgbClr val="000000"/>
              </a:solidFill>
              <a:latin typeface="Arial"/>
            </a:endParaRPr>
          </a:p>
          <a:p>
            <a:pPr marL="230040" indent="-230040" algn="just">
              <a:lnSpc>
                <a:spcPct val="100000"/>
              </a:lnSpc>
              <a:spcBef>
                <a:spcPts val="601"/>
              </a:spcBef>
              <a:buClr>
                <a:srgbClr val="000000"/>
              </a:buClr>
              <a:buFont typeface="Times New Roman"/>
              <a:buChar char="•"/>
              <a:tabLst>
                <a:tab pos="230040" algn="l"/>
              </a:tabLst>
            </a:pPr>
            <a:r>
              <a:rPr lang="en-US" sz="1800" b="1" strike="noStrike" spc="-7" dirty="0">
                <a:solidFill>
                  <a:srgbClr val="000000"/>
                </a:solidFill>
                <a:latin typeface="Times New Roman"/>
                <a:ea typeface="MS Gothic"/>
              </a:rPr>
              <a:t>Review minutes from 13 January 2023 call (doc nr. </a:t>
            </a:r>
            <a:r>
              <a:rPr lang="en-US" sz="1800" b="1" u="sng" strike="noStrike" spc="-7" dirty="0">
                <a:solidFill>
                  <a:srgbClr val="3333CC"/>
                </a:solidFill>
                <a:uFillTx/>
                <a:latin typeface="Times New Roman"/>
                <a:ea typeface="MS Gothic"/>
                <a:hlinkClick r:id="rId3"/>
              </a:rPr>
              <a:t>18-23-0009r0</a:t>
            </a:r>
            <a:r>
              <a:rPr lang="en-US" sz="1800" b="1" strike="noStrike" spc="-7" dirty="0">
                <a:solidFill>
                  <a:srgbClr val="000000"/>
                </a:solidFill>
                <a:latin typeface="Times New Roman"/>
                <a:ea typeface="MS Gothic"/>
              </a:rPr>
              <a:t>)</a:t>
            </a:r>
            <a:endParaRPr lang="en-US" sz="1800" b="0" strike="noStrike" spc="-1" dirty="0">
              <a:solidFill>
                <a:srgbClr val="000000"/>
              </a:solidFill>
              <a:latin typeface="Arial"/>
            </a:endParaRPr>
          </a:p>
          <a:p>
            <a:pPr marL="230040" indent="-230040" algn="just">
              <a:lnSpc>
                <a:spcPct val="100000"/>
              </a:lnSpc>
              <a:spcBef>
                <a:spcPts val="601"/>
              </a:spcBef>
              <a:buClr>
                <a:srgbClr val="000000"/>
              </a:buClr>
              <a:buFont typeface="Times New Roman"/>
              <a:buChar char="•"/>
              <a:tabLst>
                <a:tab pos="230040" algn="l"/>
              </a:tabLst>
            </a:pPr>
            <a:r>
              <a:rPr lang="en-US" sz="1800" b="1" strike="noStrike" spc="-7" dirty="0">
                <a:solidFill>
                  <a:srgbClr val="000000"/>
                </a:solidFill>
                <a:latin typeface="Times New Roman"/>
                <a:ea typeface="MS Gothic"/>
              </a:rPr>
              <a:t>Discussion items</a:t>
            </a:r>
            <a:endParaRPr lang="en-US" sz="1800" b="0" strike="noStrike" spc="-1" dirty="0">
              <a:solidFill>
                <a:srgbClr val="000000"/>
              </a:solidFill>
              <a:latin typeface="Arial"/>
            </a:endParaRPr>
          </a:p>
          <a:p>
            <a:pPr marL="863640" lvl="1" indent="-324000" algn="just">
              <a:lnSpc>
                <a:spcPct val="100000"/>
              </a:lnSpc>
              <a:spcBef>
                <a:spcPts val="1134"/>
              </a:spcBef>
              <a:buClr>
                <a:srgbClr val="000000"/>
              </a:buClr>
              <a:buSzPct val="75000"/>
              <a:buFont typeface="Symbol"/>
              <a:buChar char=""/>
              <a:tabLst>
                <a:tab pos="230040" algn="l"/>
              </a:tabLst>
            </a:pPr>
            <a:r>
              <a:rPr lang="en-US" sz="1800" b="1" strike="noStrike" spc="-7" dirty="0">
                <a:solidFill>
                  <a:srgbClr val="000000"/>
                </a:solidFill>
                <a:latin typeface="Times New Roman"/>
                <a:ea typeface="MS Gothic"/>
              </a:rPr>
              <a:t>Timeline</a:t>
            </a:r>
          </a:p>
          <a:p>
            <a:pPr marL="863640" lvl="1" indent="-324000" algn="just">
              <a:lnSpc>
                <a:spcPct val="100000"/>
              </a:lnSpc>
              <a:spcBef>
                <a:spcPts val="1134"/>
              </a:spcBef>
              <a:buClr>
                <a:srgbClr val="000000"/>
              </a:buClr>
              <a:buSzPct val="75000"/>
              <a:buFont typeface="Symbol"/>
              <a:buChar char=""/>
              <a:tabLst>
                <a:tab pos="230040" algn="l"/>
              </a:tabLst>
            </a:pPr>
            <a:r>
              <a:rPr lang="en-US" sz="1800" b="1" strike="noStrike" spc="-7" dirty="0">
                <a:solidFill>
                  <a:srgbClr val="000000"/>
                </a:solidFill>
                <a:latin typeface="Times New Roman"/>
                <a:ea typeface="MS Gothic"/>
              </a:rPr>
              <a:t>Final touches on draft in </a:t>
            </a:r>
            <a:r>
              <a:rPr lang="en-US" sz="1800" b="1" strike="noStrike" spc="-7" dirty="0">
                <a:solidFill>
                  <a:srgbClr val="000000"/>
                </a:solidFill>
                <a:latin typeface="Times New Roman"/>
                <a:ea typeface="MS Gothic"/>
                <a:hlinkClick r:id="rId4"/>
              </a:rPr>
              <a:t>18-23-0015r1</a:t>
            </a:r>
            <a:r>
              <a:rPr lang="en-US" sz="1800" b="1" i="1" strike="noStrike" spc="-7" dirty="0">
                <a:solidFill>
                  <a:schemeClr val="accent2"/>
                </a:solidFill>
                <a:latin typeface="Times New Roman"/>
                <a:ea typeface="MS Gothic"/>
              </a:rPr>
              <a:t> (note: draft in r2 shortly before the meeting)</a:t>
            </a:r>
            <a:endParaRPr lang="en-US" sz="1800" b="1" i="1" spc="-7" dirty="0">
              <a:solidFill>
                <a:schemeClr val="accent2"/>
              </a:solidFill>
              <a:latin typeface="Times New Roman"/>
              <a:ea typeface="MS Gothic"/>
            </a:endParaRPr>
          </a:p>
          <a:p>
            <a:pPr marL="425340" indent="-342900" algn="just">
              <a:lnSpc>
                <a:spcPct val="100000"/>
              </a:lnSpc>
              <a:spcBef>
                <a:spcPts val="1134"/>
              </a:spcBef>
              <a:buClr>
                <a:srgbClr val="000000"/>
              </a:buClr>
              <a:buSzPct val="75000"/>
              <a:tabLst>
                <a:tab pos="230040" algn="l"/>
              </a:tabLst>
            </a:pPr>
            <a:r>
              <a:rPr lang="en-US" sz="2000" b="1" i="1" strike="noStrike" spc="-7" dirty="0">
                <a:solidFill>
                  <a:srgbClr val="00B050"/>
                </a:solidFill>
                <a:latin typeface="Times New Roman"/>
                <a:ea typeface="MS Gothic"/>
              </a:rPr>
              <a:t>Motion to approve draft for review by the EC </a:t>
            </a:r>
            <a:r>
              <a:rPr lang="en-US" sz="2000" b="1" i="1" spc="-7" dirty="0">
                <a:solidFill>
                  <a:srgbClr val="00B050"/>
                </a:solidFill>
                <a:latin typeface="Times New Roman"/>
                <a:ea typeface="MS Gothic"/>
              </a:rPr>
              <a:t>(to be confirmed by IEEE 802.18 Weekly teleconference call)</a:t>
            </a:r>
            <a:endParaRPr lang="en-US" sz="2000" b="1" i="1" strike="noStrike" spc="-7" dirty="0">
              <a:solidFill>
                <a:srgbClr val="00B050"/>
              </a:solidFill>
              <a:latin typeface="Times New Roman"/>
              <a:ea typeface="MS Gothic"/>
            </a:endParaRPr>
          </a:p>
          <a:p>
            <a:pPr marL="228600" indent="-228600" algn="just">
              <a:lnSpc>
                <a:spcPct val="100000"/>
              </a:lnSpc>
              <a:spcBef>
                <a:spcPts val="601"/>
              </a:spcBef>
              <a:buNone/>
              <a:tabLst>
                <a:tab pos="0" algn="l"/>
              </a:tabLst>
            </a:pPr>
            <a:r>
              <a:rPr lang="en-US" sz="1800" b="1" strike="noStrike" spc="-7" dirty="0">
                <a:solidFill>
                  <a:srgbClr val="000000"/>
                </a:solidFill>
                <a:latin typeface="Times New Roman"/>
                <a:ea typeface="MS Gothic"/>
              </a:rPr>
              <a:t>Any other business</a:t>
            </a:r>
            <a:endParaRPr lang="en-US" sz="1800" b="0" strike="noStrike" spc="-1" dirty="0">
              <a:solidFill>
                <a:srgbClr val="000000"/>
              </a:solidFill>
              <a:latin typeface="Arial"/>
            </a:endParaRPr>
          </a:p>
          <a:p>
            <a:pPr marL="228600" indent="-228600" algn="just">
              <a:lnSpc>
                <a:spcPct val="100000"/>
              </a:lnSpc>
              <a:spcBef>
                <a:spcPts val="601"/>
              </a:spcBef>
              <a:buNone/>
              <a:tabLst>
                <a:tab pos="0" algn="l"/>
              </a:tabLst>
            </a:pPr>
            <a:r>
              <a:rPr lang="en-US" sz="1800" b="1" strike="noStrike" spc="-7" dirty="0">
                <a:solidFill>
                  <a:srgbClr val="000000"/>
                </a:solidFill>
                <a:latin typeface="Times New Roman"/>
                <a:ea typeface="MS Gothic"/>
              </a:rPr>
              <a:t>Adjourn</a:t>
            </a:r>
            <a:endParaRPr lang="en-US" sz="1800" b="0" strike="noStrike" spc="-1" dirty="0">
              <a:solidFill>
                <a:srgbClr val="000000"/>
              </a:solidFill>
              <a:latin typeface="Arial"/>
            </a:endParaRPr>
          </a:p>
          <a:p>
            <a:pPr marL="228600" indent="-228600" algn="just">
              <a:lnSpc>
                <a:spcPct val="100000"/>
              </a:lnSpc>
              <a:spcBef>
                <a:spcPts val="601"/>
              </a:spcBef>
              <a:buNone/>
              <a:tabLst>
                <a:tab pos="0" algn="l"/>
              </a:tabLst>
            </a:pPr>
            <a:endParaRPr lang="en-US" sz="1800" b="0" strike="noStrike" spc="-1" dirty="0">
              <a:solidFill>
                <a:srgbClr val="000000"/>
              </a:solidFill>
              <a:latin typeface="Arial"/>
            </a:endParaRPr>
          </a:p>
          <a:p>
            <a:pPr marL="228600" indent="-228600" algn="just">
              <a:lnSpc>
                <a:spcPct val="100000"/>
              </a:lnSpc>
              <a:spcBef>
                <a:spcPts val="1417"/>
              </a:spcBef>
              <a:buNone/>
              <a:tabLst>
                <a:tab pos="0" algn="l"/>
              </a:tabLst>
            </a:pPr>
            <a:endParaRPr lang="en-US" sz="1800" b="0" strike="noStrike" spc="-1" dirty="0">
              <a:solidFill>
                <a:srgbClr val="000000"/>
              </a:solidFill>
              <a:latin typeface="Arial"/>
            </a:endParaRPr>
          </a:p>
        </p:txBody>
      </p:sp>
      <p:sp>
        <p:nvSpPr>
          <p:cNvPr id="130" name="Rectangle 13"/>
          <p:cNvSpPr/>
          <p:nvPr/>
        </p:nvSpPr>
        <p:spPr>
          <a:xfrm>
            <a:off x="7920000" y="6480000"/>
            <a:ext cx="3416040" cy="249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gn="r">
              <a:lnSpc>
                <a:spcPct val="100000"/>
              </a:lnSpc>
              <a:buNone/>
            </a:pPr>
            <a:r>
              <a:rPr lang="sv-SE" sz="1100" b="0" strike="noStrike" spc="-1">
                <a:solidFill>
                  <a:srgbClr val="000000"/>
                </a:solidFill>
                <a:latin typeface="DejaVu Serif"/>
                <a:ea typeface="DejaVu Sans"/>
              </a:rPr>
              <a:t>Amelia Andersdotter (Sky group/ Comcast)</a:t>
            </a:r>
            <a:endParaRPr lang="sv-SE" sz="1100" b="0" strike="noStrike" spc="-1">
              <a:latin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99591</TotalTime>
  <Words>2311</Words>
  <Application>Microsoft Macintosh PowerPoint</Application>
  <PresentationFormat>Widescreen</PresentationFormat>
  <Paragraphs>246</Paragraphs>
  <Slides>17</Slides>
  <Notes>14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17</vt:i4>
      </vt:variant>
    </vt:vector>
  </HeadingPairs>
  <TitlesOfParts>
    <vt:vector size="24" baseType="lpstr">
      <vt:lpstr>Arial</vt:lpstr>
      <vt:lpstr>DejaVu Serif</vt:lpstr>
      <vt:lpstr>Symbol</vt:lpstr>
      <vt:lpstr>Times New Roman</vt:lpstr>
      <vt:lpstr>Wingdings</vt:lpstr>
      <vt:lpstr>Office Theme</vt:lpstr>
      <vt:lpstr>Office Theme</vt:lpstr>
      <vt:lpstr>IEEE 802.18 RR-TAG ISUS Ad-hoc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Scope statement</vt:lpstr>
      <vt:lpstr>Policy statements, uses and process for adoption, including upcoming timeline</vt:lpstr>
      <vt:lpstr>Timeline recap</vt:lpstr>
      <vt:lpstr>Final revisions of draft statement</vt:lpstr>
      <vt:lpstr>IEEE SA Position Statement ”Intelligent Spectrum Allocation and Management”</vt:lpstr>
      <vt:lpstr>Any other business</vt:lpstr>
      <vt:lpstr>Adjourn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22/0075r0</dc:title>
  <dc:subject/>
  <dc:creator/>
  <cp:keywords>21 21 21 21 21 21 21 21 July 2022</cp:keywords>
  <dc:description/>
  <cp:lastModifiedBy>Andersdotter, Amelia (Senior WLAN Standards Manager)</cp:lastModifiedBy>
  <cp:revision>4814</cp:revision>
  <cp:lastPrinted>1601-01-01T00:00:00Z</cp:lastPrinted>
  <dcterms:created xsi:type="dcterms:W3CDTF">2016-03-03T14:54:45Z</dcterms:created>
  <dcterms:modified xsi:type="dcterms:W3CDTF">2023-01-31T19:02:11Z</dcterms:modified>
  <cp:category>IEEE 802.18 RR-TAG agenda</cp:category>
  <dc:language>sv-SE</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13</vt:i4>
  </property>
  <property fmtid="{D5CDD505-2E9C-101B-9397-08002B2CF9AE}" pid="3" name="PresentationFormat">
    <vt:lpwstr>Widescreen</vt:lpwstr>
  </property>
  <property fmtid="{D5CDD505-2E9C-101B-9397-08002B2CF9AE}" pid="4" name="Slides">
    <vt:i4>16</vt:i4>
  </property>
</Properties>
</file>