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7" r:id="rId13"/>
    <p:sldId id="266" r:id="rId14"/>
    <p:sldId id="269" r:id="rId15"/>
    <p:sldId id="268" r:id="rId16"/>
    <p:sldId id="272" r:id="rId17"/>
    <p:sldId id="270" r:id="rId18"/>
    <p:sldId id="271" r:id="rId19"/>
  </p:sldIdLst>
  <p:sldSz cx="12192000" cy="6858000"/>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move the slide</a:t>
            </a: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sv-SE" sz="2000" b="0" strike="noStrike" spc="-1">
                <a:latin typeface="Arial"/>
              </a:rPr>
              <a:t>Click to edit the notes format</a:t>
            </a:r>
          </a:p>
        </p:txBody>
      </p:sp>
      <p:sp>
        <p:nvSpPr>
          <p:cNvPr id="88"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sv-SE" sz="1400" b="0" strike="noStrike" spc="-1">
                <a:latin typeface="Times New Roman"/>
              </a:rPr>
              <a:t>&lt;header&gt;</a:t>
            </a:r>
          </a:p>
        </p:txBody>
      </p:sp>
      <p:sp>
        <p:nvSpPr>
          <p:cNvPr id="89"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sv-SE" sz="1400" b="0" strike="noStrike" spc="-1">
                <a:latin typeface="Times New Roman"/>
              </a:defRPr>
            </a:lvl1pPr>
          </a:lstStyle>
          <a:p>
            <a:pPr algn="r">
              <a:buNone/>
            </a:pPr>
            <a:r>
              <a:rPr lang="sv-SE" sz="1400" b="0" strike="noStrike" spc="-1">
                <a:latin typeface="Times New Roman"/>
              </a:rPr>
              <a:t>&lt;date/time&gt;</a:t>
            </a: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sv-SE" sz="1400" b="0" strike="noStrike" spc="-1">
                <a:latin typeface="Times New Roman"/>
              </a:defRPr>
            </a:lvl1pPr>
          </a:lstStyle>
          <a:p>
            <a:r>
              <a:rPr lang="sv-SE" sz="1400" b="0" strike="noStrike" spc="-1">
                <a:latin typeface="Times New Roman"/>
              </a:rPr>
              <a:t>&lt;footer&gt;</a:t>
            </a: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sv-SE" sz="1400" b="0" strike="noStrike" spc="-1">
                <a:latin typeface="Times New Roman"/>
              </a:defRPr>
            </a:lvl1pPr>
          </a:lstStyle>
          <a:p>
            <a:pPr algn="r">
              <a:buNone/>
            </a:pPr>
            <a:fld id="{69FD3469-F866-48F1-9322-BBFF9028D844}" type="slidenum">
              <a:rPr lang="sv-SE" sz="1400" b="0" strike="noStrike" spc="-1">
                <a:latin typeface="Times New Roman"/>
              </a:rPr>
              <a:t>‹#›</a:t>
            </a:fld>
            <a:endParaRPr lang="sv-S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60" name="PlaceHolder 2"/>
          <p:cNvSpPr>
            <a:spLocks noGrp="1"/>
          </p:cNvSpPr>
          <p:nvPr>
            <p:ph type="dt" idx="20"/>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61" name="PlaceHolder 3"/>
          <p:cNvSpPr>
            <a:spLocks noGrp="1"/>
          </p:cNvSpPr>
          <p:nvPr>
            <p:ph type="ftr" idx="21"/>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62" name="PlaceHolder 4"/>
          <p:cNvSpPr>
            <a:spLocks noGrp="1"/>
          </p:cNvSpPr>
          <p:nvPr>
            <p:ph type="sldNum" idx="22"/>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62FBCB02-3180-462A-8BA3-AC382E7EE1DB}" type="slidenum">
              <a:rPr lang="en-US" sz="1200" b="0" strike="noStrike" spc="-1">
                <a:solidFill>
                  <a:srgbClr val="000000"/>
                </a:solidFill>
                <a:latin typeface="Times New Roman"/>
                <a:ea typeface="MS Gothic"/>
              </a:rPr>
              <a:t>1</a:t>
            </a:fld>
            <a:endParaRPr lang="sv-SE" sz="1200" b="0" strike="noStrike" spc="-1">
              <a:latin typeface="Times New Roman"/>
            </a:endParaRPr>
          </a:p>
        </p:txBody>
      </p:sp>
      <p:sp>
        <p:nvSpPr>
          <p:cNvPr id="163" name="Text Box 2"/>
          <p:cNvSpPr/>
          <p:nvPr/>
        </p:nvSpPr>
        <p:spPr>
          <a:xfrm>
            <a:off x="1154160" y="701640"/>
            <a:ext cx="4621320" cy="3463920"/>
          </a:xfrm>
          <a:prstGeom prst="rect">
            <a:avLst/>
          </a:prstGeom>
          <a:solidFill>
            <a:srgbClr val="FFFFFF"/>
          </a:solidFill>
          <a:ln w="9525">
            <a:solidFill>
              <a:srgbClr val="000000"/>
            </a:solidFill>
            <a:miter/>
          </a:ln>
        </p:spPr>
        <p:style>
          <a:lnRef idx="0">
            <a:scrgbClr r="0" g="0" b="0"/>
          </a:lnRef>
          <a:fillRef idx="0">
            <a:scrgbClr r="0" g="0" b="0"/>
          </a:fillRef>
          <a:effectRef idx="0">
            <a:scrgbClr r="0" g="0" b="0"/>
          </a:effectRef>
          <a:fontRef idx="minor"/>
        </p:style>
      </p:sp>
      <p:sp>
        <p:nvSpPr>
          <p:cNvPr id="164" name="PlaceHolder 5"/>
          <p:cNvSpPr>
            <a:spLocks noGrp="1"/>
          </p:cNvSpPr>
          <p:nvPr>
            <p:ph type="body"/>
          </p:nvPr>
        </p:nvSpPr>
        <p:spPr>
          <a:xfrm>
            <a:off x="923760" y="4408560"/>
            <a:ext cx="5081760" cy="4265640"/>
          </a:xfrm>
          <a:prstGeom prst="rect">
            <a:avLst/>
          </a:prstGeom>
          <a:noFill/>
          <a:ln w="9360">
            <a:noFill/>
          </a:ln>
        </p:spPr>
        <p:txBody>
          <a:bodyPr lIns="93600" tIns="46080" rIns="93600" bIns="46080" numCol="1" spcCol="0" anchor="ctr">
            <a:noAutofit/>
          </a:bodyPr>
          <a:lstStyle/>
          <a:p>
            <a:endParaRPr lang="sv-SE"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noRot="1" noChangeAspect="1"/>
          </p:cNvSpPr>
          <p:nvPr>
            <p:ph type="sldImg"/>
          </p:nvPr>
        </p:nvSpPr>
        <p:spPr>
          <a:xfrm>
            <a:off x="387350" y="701675"/>
            <a:ext cx="6154738" cy="3462338"/>
          </a:xfrm>
          <a:prstGeom prst="rect">
            <a:avLst/>
          </a:prstGeom>
          <a:ln w="0">
            <a:noFill/>
          </a:ln>
        </p:spPr>
      </p:sp>
      <p:sp>
        <p:nvSpPr>
          <p:cNvPr id="223"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24"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25" name="PlaceHolder 4"/>
          <p:cNvSpPr>
            <a:spLocks noGrp="1"/>
          </p:cNvSpPr>
          <p:nvPr>
            <p:ph type="dt" idx="50"/>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6" name="PlaceHolder 5"/>
          <p:cNvSpPr>
            <a:spLocks noGrp="1"/>
          </p:cNvSpPr>
          <p:nvPr>
            <p:ph type="ftr" idx="51"/>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7" name="PlaceHolder 6"/>
          <p:cNvSpPr>
            <a:spLocks noGrp="1"/>
          </p:cNvSpPr>
          <p:nvPr>
            <p:ph type="sldNum" idx="52"/>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F739617D-5116-436F-B4B4-2A99B628648B}" type="slidenum">
              <a:rPr lang="en-US" sz="1200" b="0" strike="noStrike" spc="-1">
                <a:solidFill>
                  <a:srgbClr val="000000"/>
                </a:solidFill>
                <a:latin typeface="Times New Roman"/>
                <a:ea typeface="MS Gothic"/>
              </a:rPr>
              <a:t>13</a:t>
            </a:fld>
            <a:endParaRPr lang="sv-S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noRot="1" noChangeAspect="1"/>
          </p:cNvSpPr>
          <p:nvPr>
            <p:ph type="sldImg"/>
          </p:nvPr>
        </p:nvSpPr>
        <p:spPr>
          <a:xfrm>
            <a:off x="387350" y="701675"/>
            <a:ext cx="6154738" cy="3462338"/>
          </a:xfrm>
          <a:prstGeom prst="rect">
            <a:avLst/>
          </a:prstGeom>
          <a:ln w="0">
            <a:noFill/>
          </a:ln>
        </p:spPr>
      </p:sp>
      <p:sp>
        <p:nvSpPr>
          <p:cNvPr id="217"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8"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9" name="PlaceHolder 4"/>
          <p:cNvSpPr>
            <a:spLocks noGrp="1"/>
          </p:cNvSpPr>
          <p:nvPr>
            <p:ph type="dt" idx="47"/>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0" name="PlaceHolder 5"/>
          <p:cNvSpPr>
            <a:spLocks noGrp="1"/>
          </p:cNvSpPr>
          <p:nvPr>
            <p:ph type="ftr" idx="48"/>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1" name="PlaceHolder 6"/>
          <p:cNvSpPr>
            <a:spLocks noGrp="1"/>
          </p:cNvSpPr>
          <p:nvPr>
            <p:ph type="sldNum" idx="49"/>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B6EBBFD-FABA-45FC-810E-40CC8FF51F1E}" type="slidenum">
              <a:rPr lang="en-US" sz="1200" b="0" strike="noStrike" spc="-1">
                <a:solidFill>
                  <a:srgbClr val="000000"/>
                </a:solidFill>
                <a:latin typeface="Times New Roman"/>
                <a:ea typeface="MS Gothic"/>
              </a:rPr>
              <a:t>14</a:t>
            </a:fld>
            <a:endParaRPr lang="sv-SE"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385763" y="701675"/>
            <a:ext cx="6159500" cy="3463925"/>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78F7A6EF-3117-4885-8842-465A4B061092}" type="slidenum">
              <a:rPr lang="en-US" sz="1200" b="0" strike="noStrike" spc="-1">
                <a:solidFill>
                  <a:srgbClr val="000000"/>
                </a:solidFill>
                <a:latin typeface="Times New Roman"/>
                <a:ea typeface="MS Gothic"/>
              </a:rPr>
              <a:t>15</a:t>
            </a:fld>
            <a:endParaRPr lang="sv-SE" sz="1200" b="0" strike="noStrike" spc="-1">
              <a:latin typeface="Times New Roman"/>
            </a:endParaRPr>
          </a:p>
        </p:txBody>
      </p:sp>
    </p:spTree>
    <p:extLst>
      <p:ext uri="{BB962C8B-B14F-4D97-AF65-F5344CB8AC3E}">
        <p14:creationId xmlns:p14="http://schemas.microsoft.com/office/powerpoint/2010/main" val="537773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noRot="1" noChangeAspect="1"/>
          </p:cNvSpPr>
          <p:nvPr>
            <p:ph type="sldImg"/>
          </p:nvPr>
        </p:nvSpPr>
        <p:spPr>
          <a:xfrm>
            <a:off x="387350" y="701675"/>
            <a:ext cx="6154738" cy="3462338"/>
          </a:xfrm>
          <a:prstGeom prst="rect">
            <a:avLst/>
          </a:prstGeom>
          <a:ln w="0">
            <a:noFill/>
          </a:ln>
        </p:spPr>
      </p:sp>
      <p:sp>
        <p:nvSpPr>
          <p:cNvPr id="22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1" name="PlaceHolder 4"/>
          <p:cNvSpPr>
            <a:spLocks noGrp="1"/>
          </p:cNvSpPr>
          <p:nvPr>
            <p:ph type="dt" idx="53"/>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2" name="PlaceHolder 5"/>
          <p:cNvSpPr>
            <a:spLocks noGrp="1"/>
          </p:cNvSpPr>
          <p:nvPr>
            <p:ph type="ftr" idx="54"/>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3" name="PlaceHolder 6"/>
          <p:cNvSpPr>
            <a:spLocks noGrp="1"/>
          </p:cNvSpPr>
          <p:nvPr>
            <p:ph type="sldNum" idx="55"/>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8170ADD-CA81-448D-8F79-3007B1941E59}" type="slidenum">
              <a:rPr lang="en-US" sz="1200" b="0" strike="noStrike" spc="-1">
                <a:solidFill>
                  <a:srgbClr val="000000"/>
                </a:solidFill>
                <a:latin typeface="Times New Roman"/>
                <a:ea typeface="MS Gothic"/>
              </a:rPr>
              <a:t>16</a:t>
            </a:fld>
            <a:endParaRPr lang="sv-SE" sz="1200" b="0" strike="noStrike" spc="-1">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PlaceHolder 1"/>
          <p:cNvSpPr>
            <a:spLocks noGrp="1" noRot="1" noChangeAspect="1"/>
          </p:cNvSpPr>
          <p:nvPr>
            <p:ph type="sldImg"/>
          </p:nvPr>
        </p:nvSpPr>
        <p:spPr>
          <a:xfrm>
            <a:off x="385763" y="701675"/>
            <a:ext cx="6159500" cy="3463925"/>
          </a:xfrm>
          <a:prstGeom prst="rect">
            <a:avLst/>
          </a:prstGeom>
          <a:ln w="0">
            <a:noFill/>
          </a:ln>
        </p:spPr>
      </p:sp>
      <p:sp>
        <p:nvSpPr>
          <p:cNvPr id="235"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6"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7" name="PlaceHolder 4"/>
          <p:cNvSpPr>
            <a:spLocks noGrp="1"/>
          </p:cNvSpPr>
          <p:nvPr>
            <p:ph type="dt" idx="56"/>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8" name="PlaceHolder 5"/>
          <p:cNvSpPr>
            <a:spLocks noGrp="1"/>
          </p:cNvSpPr>
          <p:nvPr>
            <p:ph type="ftr" idx="57"/>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9" name="PlaceHolder 6"/>
          <p:cNvSpPr>
            <a:spLocks noGrp="1"/>
          </p:cNvSpPr>
          <p:nvPr>
            <p:ph type="sldNum" idx="58"/>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7E4C7CC-3FA3-438C-A5F8-13A50A8EF417}" type="slidenum">
              <a:rPr lang="en-US" sz="1200" b="0" strike="noStrike" spc="-1">
                <a:solidFill>
                  <a:srgbClr val="000000"/>
                </a:solidFill>
                <a:latin typeface="Times New Roman"/>
                <a:ea typeface="MS Gothic"/>
              </a:rPr>
              <a:t>17</a:t>
            </a:fld>
            <a:endParaRPr lang="sv-S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66" name="PlaceHolder 2"/>
          <p:cNvSpPr>
            <a:spLocks noGrp="1"/>
          </p:cNvSpPr>
          <p:nvPr>
            <p:ph type="dt" idx="23"/>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67" name="PlaceHolder 3"/>
          <p:cNvSpPr>
            <a:spLocks noGrp="1"/>
          </p:cNvSpPr>
          <p:nvPr>
            <p:ph type="ftr" idx="24"/>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68" name="PlaceHolder 4"/>
          <p:cNvSpPr>
            <a:spLocks noGrp="1"/>
          </p:cNvSpPr>
          <p:nvPr>
            <p:ph type="sldNum" idx="25"/>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C0F6120A-9DB0-42FD-BE51-333FF7F00B8C}"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69"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CF4CF66B-CA2B-4DB5-8853-1A130EA3AE36}" type="slidenum">
              <a:rPr lang="en-US" sz="2400" b="0" strike="noStrike" spc="-1">
                <a:solidFill>
                  <a:srgbClr val="000000"/>
                </a:solidFill>
                <a:latin typeface="Times New Roman"/>
                <a:ea typeface="MS Gothic"/>
              </a:rPr>
              <a:t>2</a:t>
            </a:fld>
            <a:endParaRPr lang="sv-SE" sz="2400" b="0" strike="noStrike" spc="-1">
              <a:latin typeface="Arial"/>
            </a:endParaRPr>
          </a:p>
        </p:txBody>
      </p:sp>
      <p:sp>
        <p:nvSpPr>
          <p:cNvPr id="170" name="PlaceHolder 5"/>
          <p:cNvSpPr>
            <a:spLocks noGrp="1" noRot="1" noChangeAspect="1"/>
          </p:cNvSpPr>
          <p:nvPr>
            <p:ph type="sldImg"/>
          </p:nvPr>
        </p:nvSpPr>
        <p:spPr>
          <a:xfrm>
            <a:off x="334963" y="698500"/>
            <a:ext cx="6184900" cy="3479800"/>
          </a:xfrm>
          <a:prstGeom prst="rect">
            <a:avLst/>
          </a:prstGeom>
          <a:ln w="0">
            <a:noFill/>
          </a:ln>
        </p:spPr>
      </p:sp>
      <p:sp>
        <p:nvSpPr>
          <p:cNvPr id="171"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3" name="PlaceHolder 2"/>
          <p:cNvSpPr>
            <a:spLocks noGrp="1"/>
          </p:cNvSpPr>
          <p:nvPr>
            <p:ph type="dt" idx="26"/>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4" name="PlaceHolder 3"/>
          <p:cNvSpPr>
            <a:spLocks noGrp="1"/>
          </p:cNvSpPr>
          <p:nvPr>
            <p:ph type="ftr" idx="27"/>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5" name="PlaceHolder 4"/>
          <p:cNvSpPr>
            <a:spLocks noGrp="1"/>
          </p:cNvSpPr>
          <p:nvPr>
            <p:ph type="sldNum" idx="28"/>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5D5FE73-31BC-4B69-A14E-CAE1C5CD9881}"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6"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E1C810C7-1205-4DF1-8689-6A345350E27C}"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7" name="PlaceHolder 5"/>
          <p:cNvSpPr>
            <a:spLocks noGrp="1" noRot="1" noChangeAspect="1"/>
          </p:cNvSpPr>
          <p:nvPr>
            <p:ph type="sldImg"/>
          </p:nvPr>
        </p:nvSpPr>
        <p:spPr>
          <a:xfrm>
            <a:off x="334963" y="698500"/>
            <a:ext cx="6184900" cy="3479800"/>
          </a:xfrm>
          <a:prstGeom prst="rect">
            <a:avLst/>
          </a:prstGeom>
          <a:ln w="0">
            <a:noFill/>
          </a:ln>
        </p:spPr>
      </p:sp>
      <p:sp>
        <p:nvSpPr>
          <p:cNvPr id="178"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0" name="PlaceHolder 2"/>
          <p:cNvSpPr>
            <a:spLocks noGrp="1"/>
          </p:cNvSpPr>
          <p:nvPr>
            <p:ph type="dt" idx="29"/>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1" name="PlaceHolder 3"/>
          <p:cNvSpPr>
            <a:spLocks noGrp="1"/>
          </p:cNvSpPr>
          <p:nvPr>
            <p:ph type="ftr" idx="30"/>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2" name="PlaceHolder 4"/>
          <p:cNvSpPr>
            <a:spLocks noGrp="1"/>
          </p:cNvSpPr>
          <p:nvPr>
            <p:ph type="sldNum" idx="31"/>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BFB43544-7CE0-427F-8519-A98CC75F2EA0}"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3"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2FDECE16-FF04-48EA-8240-5A09BFC782A2}"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4" name="PlaceHolder 5"/>
          <p:cNvSpPr>
            <a:spLocks noGrp="1" noRot="1" noChangeAspect="1"/>
          </p:cNvSpPr>
          <p:nvPr>
            <p:ph type="sldImg"/>
          </p:nvPr>
        </p:nvSpPr>
        <p:spPr>
          <a:xfrm>
            <a:off x="334963" y="698500"/>
            <a:ext cx="6184900" cy="3479800"/>
          </a:xfrm>
          <a:prstGeom prst="rect">
            <a:avLst/>
          </a:prstGeom>
          <a:ln w="0">
            <a:noFill/>
          </a:ln>
        </p:spPr>
      </p:sp>
      <p:sp>
        <p:nvSpPr>
          <p:cNvPr id="185"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laceHolder 1"/>
          <p:cNvSpPr>
            <a:spLocks noGrp="1" noRot="1" noChangeAspect="1"/>
          </p:cNvSpPr>
          <p:nvPr>
            <p:ph type="sldImg"/>
          </p:nvPr>
        </p:nvSpPr>
        <p:spPr>
          <a:xfrm>
            <a:off x="387350" y="701675"/>
            <a:ext cx="6154738" cy="3462338"/>
          </a:xfrm>
          <a:prstGeom prst="rect">
            <a:avLst/>
          </a:prstGeom>
          <a:ln w="0">
            <a:noFill/>
          </a:ln>
        </p:spPr>
      </p:sp>
      <p:sp>
        <p:nvSpPr>
          <p:cNvPr id="187"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88"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89" name="PlaceHolder 4"/>
          <p:cNvSpPr>
            <a:spLocks noGrp="1"/>
          </p:cNvSpPr>
          <p:nvPr>
            <p:ph type="dt" idx="32"/>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0" name="PlaceHolder 5"/>
          <p:cNvSpPr>
            <a:spLocks noGrp="1"/>
          </p:cNvSpPr>
          <p:nvPr>
            <p:ph type="ftr" idx="33"/>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1" name="PlaceHolder 6"/>
          <p:cNvSpPr>
            <a:spLocks noGrp="1"/>
          </p:cNvSpPr>
          <p:nvPr>
            <p:ph type="sldNum" idx="34"/>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6DA8A69E-2C29-40BE-A311-0A51D8EE104A}" type="slidenum">
              <a:rPr lang="en-US" sz="1200" b="0" strike="noStrike" spc="-1">
                <a:solidFill>
                  <a:srgbClr val="000000"/>
                </a:solidFill>
                <a:latin typeface="Times New Roman"/>
                <a:ea typeface="MS Gothic"/>
              </a:rPr>
              <a:t>8</a:t>
            </a:fld>
            <a:endParaRPr lang="sv-S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87350" y="701675"/>
            <a:ext cx="6154738" cy="3462338"/>
          </a:xfrm>
          <a:prstGeom prst="rect">
            <a:avLst/>
          </a:prstGeom>
          <a:ln w="0">
            <a:noFill/>
          </a:ln>
        </p:spPr>
      </p:sp>
      <p:sp>
        <p:nvSpPr>
          <p:cNvPr id="193"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4"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5" name="PlaceHolder 4"/>
          <p:cNvSpPr>
            <a:spLocks noGrp="1"/>
          </p:cNvSpPr>
          <p:nvPr>
            <p:ph type="dt" idx="35"/>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6" name="PlaceHolder 5"/>
          <p:cNvSpPr>
            <a:spLocks noGrp="1"/>
          </p:cNvSpPr>
          <p:nvPr>
            <p:ph type="ftr" idx="36"/>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7" name="PlaceHolder 6"/>
          <p:cNvSpPr>
            <a:spLocks noGrp="1"/>
          </p:cNvSpPr>
          <p:nvPr>
            <p:ph type="sldNum" idx="37"/>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1E975AC-B0D0-4824-96BB-54C4299416C6}"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385763" y="701675"/>
            <a:ext cx="6159500" cy="3463925"/>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78F7A6EF-3117-4885-8842-465A4B061092}" type="slidenum">
              <a:rPr lang="en-US" sz="1200" b="0" strike="noStrike" spc="-1">
                <a:solidFill>
                  <a:srgbClr val="000000"/>
                </a:solidFill>
                <a:latin typeface="Times New Roman"/>
                <a:ea typeface="MS Gothic"/>
              </a:rPr>
              <a:t>10</a:t>
            </a:fld>
            <a:endParaRPr lang="sv-S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noRot="1" noChangeAspect="1"/>
          </p:cNvSpPr>
          <p:nvPr>
            <p:ph type="sldImg"/>
          </p:nvPr>
        </p:nvSpPr>
        <p:spPr>
          <a:xfrm>
            <a:off x="387350" y="701675"/>
            <a:ext cx="6154738" cy="3462338"/>
          </a:xfrm>
          <a:prstGeom prst="rect">
            <a:avLst/>
          </a:prstGeom>
          <a:ln w="0">
            <a:noFill/>
          </a:ln>
        </p:spPr>
      </p:sp>
      <p:sp>
        <p:nvSpPr>
          <p:cNvPr id="211"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2"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3" name="PlaceHolder 4"/>
          <p:cNvSpPr>
            <a:spLocks noGrp="1"/>
          </p:cNvSpPr>
          <p:nvPr>
            <p:ph type="dt" idx="44"/>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14" name="PlaceHolder 5"/>
          <p:cNvSpPr>
            <a:spLocks noGrp="1"/>
          </p:cNvSpPr>
          <p:nvPr>
            <p:ph type="ftr" idx="45"/>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15" name="PlaceHolder 6"/>
          <p:cNvSpPr>
            <a:spLocks noGrp="1"/>
          </p:cNvSpPr>
          <p:nvPr>
            <p:ph type="sldNum" idx="46"/>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D76AB6E1-94D7-4A66-B9CA-BBF497FF1D0D}" type="slidenum">
              <a:rPr lang="en-US" sz="1200" b="0" strike="noStrike" spc="-1">
                <a:solidFill>
                  <a:srgbClr val="000000"/>
                </a:solidFill>
                <a:latin typeface="Times New Roman"/>
                <a:ea typeface="MS Gothic"/>
              </a:rPr>
              <a:t>11</a:t>
            </a:fld>
            <a:endParaRPr lang="sv-SE"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385763" y="701675"/>
            <a:ext cx="6159500" cy="3463925"/>
          </a:xfrm>
          <a:prstGeom prst="rect">
            <a:avLst/>
          </a:prstGeom>
          <a:ln w="0">
            <a:noFill/>
          </a:ln>
        </p:spPr>
      </p:sp>
      <p:sp>
        <p:nvSpPr>
          <p:cNvPr id="205"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6"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7" name="PlaceHolder 4"/>
          <p:cNvSpPr>
            <a:spLocks noGrp="1"/>
          </p:cNvSpPr>
          <p:nvPr>
            <p:ph type="dt" idx="41"/>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8" name="PlaceHolder 5"/>
          <p:cNvSpPr>
            <a:spLocks noGrp="1"/>
          </p:cNvSpPr>
          <p:nvPr>
            <p:ph type="ftr" idx="42"/>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9" name="PlaceHolder 6"/>
          <p:cNvSpPr>
            <a:spLocks noGrp="1"/>
          </p:cNvSpPr>
          <p:nvPr>
            <p:ph type="sldNum" idx="43"/>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DA64FCB8-8C9C-4EB4-8F62-924E7BE7CE36}" type="slidenum">
              <a:rPr lang="en-US" sz="1200" b="0" strike="noStrike" spc="-1">
                <a:solidFill>
                  <a:srgbClr val="000000"/>
                </a:solidFill>
                <a:latin typeface="Times New Roman"/>
                <a:ea typeface="MS Gothic"/>
              </a:rPr>
              <a:t>12</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727560" y="137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727560" y="137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8"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Date Placeholder 3"/>
          <p:cNvSpPr/>
          <p:nvPr/>
        </p:nvSpPr>
        <p:spPr>
          <a:xfrm>
            <a:off x="6534000" y="35712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802.18-23/0017r0</a:t>
            </a:r>
            <a:endParaRPr lang="sv-SE" sz="1800" b="0" strike="noStrike" spc="-1" dirty="0">
              <a:latin typeface="Arial"/>
            </a:endParaRPr>
          </a:p>
        </p:txBody>
      </p:sp>
      <p:sp>
        <p:nvSpPr>
          <p:cNvPr id="4" name="Date Placeholder 3"/>
          <p:cNvSpPr/>
          <p:nvPr/>
        </p:nvSpPr>
        <p:spPr>
          <a:xfrm>
            <a:off x="720000" y="36036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5" name="PlaceHolder 1"/>
          <p:cNvSpPr>
            <a:spLocks noGrp="1"/>
          </p:cNvSpPr>
          <p:nvPr>
            <p:ph type="title"/>
          </p:nvPr>
        </p:nvSpPr>
        <p:spPr>
          <a:xfrm>
            <a:off x="609480" y="1195200"/>
            <a:ext cx="10972440" cy="114480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edit the title text format</a:t>
            </a: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4"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6" name="Date Placeholder 3"/>
          <p:cNvSpPr/>
          <p:nvPr/>
        </p:nvSpPr>
        <p:spPr>
          <a:xfrm>
            <a:off x="6534000" y="35712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802.18-23/00017r0</a:t>
            </a:r>
            <a:endParaRPr lang="sv-SE" sz="1800" b="0" strike="noStrike" spc="-1" dirty="0">
              <a:latin typeface="Arial"/>
            </a:endParaRPr>
          </a:p>
        </p:txBody>
      </p:sp>
      <p:sp>
        <p:nvSpPr>
          <p:cNvPr id="47" name="Date Placeholder 3"/>
          <p:cNvSpPr/>
          <p:nvPr/>
        </p:nvSpPr>
        <p:spPr>
          <a:xfrm>
            <a:off x="720000" y="36036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48"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edit the title text format</a:t>
            </a: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09-00-ISUS-spectrum-statement-minutes-13-jan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3/18-23-0015-01-ISUS-isus-clean-version-of-spectrum-statement.doc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6/18-16-0038-29-0000-teleconference-call-in-info.pptx"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3.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3/18-23-0009-00-ISUS-spectrum-statement-minutes-13-january-2023.docx"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mentor.ieee.org/802.18/dcn/23/18-23-0015-01-ISUS-isus-clean-version-of-spectrum-statement.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9C0CCC6-E27A-4318-8D68-71834781640E}" type="slidenum">
              <a:rPr lang="en-GB" sz="1200" b="0" strike="noStrike" spc="-1">
                <a:solidFill>
                  <a:srgbClr val="000000"/>
                </a:solidFill>
                <a:latin typeface="Times New Roman"/>
                <a:ea typeface="MS Gothic"/>
              </a:rPr>
              <a:t>1</a:t>
            </a:fld>
            <a:endParaRPr lang="sv-SE" sz="1200" b="0" strike="noStrike" spc="-1">
              <a:latin typeface="Times New Roman"/>
            </a:endParaRPr>
          </a:p>
        </p:txBody>
      </p:sp>
      <p:sp>
        <p:nvSpPr>
          <p:cNvPr id="93" name="PlaceHolder 2"/>
          <p:cNvSpPr>
            <a:spLocks noGrp="1"/>
          </p:cNvSpPr>
          <p:nvPr>
            <p:ph type="title"/>
          </p:nvPr>
        </p:nvSpPr>
        <p:spPr>
          <a:xfrm>
            <a:off x="3505320" y="1436040"/>
            <a:ext cx="7767720" cy="1062000"/>
          </a:xfrm>
          <a:prstGeom prst="rect">
            <a:avLst/>
          </a:prstGeom>
          <a:noFill/>
          <a:ln w="9360">
            <a:noFill/>
          </a:ln>
        </p:spPr>
        <p:txBody>
          <a:bodyPr lIns="92160" tIns="46080" rIns="92160" bIns="46080" numCol="1" spcCol="0" anchor="ctr">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00"/>
                </a:solidFill>
                <a:latin typeface="Times New Roman"/>
                <a:ea typeface="MS Gothic"/>
              </a:rPr>
              <a:t>IEEE 802.18 RR-TAG</a:t>
            </a:r>
            <a:br>
              <a:rPr sz="4400"/>
            </a:br>
            <a:r>
              <a:rPr lang="en-US" sz="3200" b="1" strike="noStrike" spc="-1">
                <a:solidFill>
                  <a:srgbClr val="000000"/>
                </a:solidFill>
                <a:latin typeface="Times New Roman"/>
                <a:ea typeface="MS Gothic"/>
              </a:rPr>
              <a:t>ISUS Ad-hoc Agenda</a:t>
            </a:r>
            <a:endParaRPr lang="en-US" sz="3200" b="0" strike="noStrike" spc="-1">
              <a:solidFill>
                <a:srgbClr val="000000"/>
              </a:solidFill>
              <a:latin typeface="Arial"/>
            </a:endParaRPr>
          </a:p>
        </p:txBody>
      </p:sp>
      <p:sp>
        <p:nvSpPr>
          <p:cNvPr id="94" name="PlaceHolder 3"/>
          <p:cNvSpPr>
            <a:spLocks noGrp="1"/>
          </p:cNvSpPr>
          <p:nvPr>
            <p:ph/>
          </p:nvPr>
        </p:nvSpPr>
        <p:spPr>
          <a:xfrm>
            <a:off x="3505320" y="2502720"/>
            <a:ext cx="7767720" cy="766800"/>
          </a:xfrm>
          <a:prstGeom prst="rect">
            <a:avLst/>
          </a:prstGeom>
          <a:noFill/>
          <a:ln w="9360">
            <a:noFill/>
          </a:ln>
        </p:spPr>
        <p:txBody>
          <a:bodyPr lIns="92160" tIns="46080" rIns="92160" bIns="46080" numCol="1" spcCol="0" anchor="t">
            <a:noAutofit/>
          </a:bodyPr>
          <a:lstStyle/>
          <a:p>
            <a:pPr marL="343080" indent="-343080" algn="r">
              <a:lnSpc>
                <a:spcPct val="100000"/>
              </a:lnSpc>
              <a:spcBef>
                <a:spcPts val="499"/>
              </a:spcBef>
              <a:buNone/>
              <a:tabLst>
                <a:tab pos="0" algn="l"/>
              </a:tabLst>
            </a:pPr>
            <a:r>
              <a:rPr lang="en-GB" sz="2000" b="1" strike="noStrike" spc="-1" dirty="0">
                <a:solidFill>
                  <a:srgbClr val="000000"/>
                </a:solidFill>
                <a:latin typeface="Times New Roman"/>
                <a:ea typeface="MS Gothic"/>
              </a:rPr>
              <a:t>Date: </a:t>
            </a:r>
            <a:r>
              <a:rPr lang="en-GB" sz="2000" spc="-1" dirty="0">
                <a:solidFill>
                  <a:srgbClr val="000000"/>
                </a:solidFill>
                <a:latin typeface="Times New Roman"/>
                <a:ea typeface="MS Gothic"/>
              </a:rPr>
              <a:t>27</a:t>
            </a:r>
            <a:r>
              <a:rPr lang="en-GB" sz="2000" b="0" strike="noStrike" spc="-1" dirty="0">
                <a:solidFill>
                  <a:srgbClr val="000000"/>
                </a:solidFill>
                <a:latin typeface="Times New Roman"/>
                <a:ea typeface="MS Gothic"/>
              </a:rPr>
              <a:t> January 2023</a:t>
            </a:r>
            <a:endParaRPr lang="en-US" sz="2000" b="0" strike="noStrike" spc="-1" dirty="0">
              <a:solidFill>
                <a:srgbClr val="000000"/>
              </a:solidFill>
              <a:latin typeface="Arial"/>
            </a:endParaRPr>
          </a:p>
        </p:txBody>
      </p:sp>
      <p:sp>
        <p:nvSpPr>
          <p:cNvPr id="95" name="Rectangle 1"/>
          <p:cNvSpPr/>
          <p:nvPr/>
        </p:nvSpPr>
        <p:spPr>
          <a:xfrm>
            <a:off x="3124080" y="4340880"/>
            <a:ext cx="1443240" cy="376200"/>
          </a:xfrm>
          <a:prstGeom prst="rect">
            <a:avLst/>
          </a:prstGeom>
          <a:noFill/>
          <a:ln w="9525">
            <a:noFill/>
          </a:ln>
        </p:spPr>
        <p:style>
          <a:lnRef idx="0">
            <a:scrgbClr r="0" g="0" b="0"/>
          </a:lnRef>
          <a:fillRef idx="0">
            <a:scrgbClr r="0" g="0" b="0"/>
          </a:fillRef>
          <a:effectRef idx="0">
            <a:scrgbClr r="0" g="0" b="0"/>
          </a:effectRef>
          <a:fontRef idx="minor"/>
        </p:style>
        <p:txBody>
          <a:bodyPr lIns="92160" tIns="46080" rIns="92160" bIns="46080" anchor="t">
            <a:noAutofit/>
          </a:bodyPr>
          <a:lstStyle/>
          <a:p>
            <a:pPr>
              <a:lnSpc>
                <a:spcPct val="100000"/>
              </a:lnSpc>
              <a:spcBef>
                <a:spcPts val="499"/>
              </a:spcBef>
              <a:buNone/>
              <a:tabLst>
                <a:tab pos="343080" algn="l"/>
                <a:tab pos="1257480" algn="l"/>
                <a:tab pos="2171880" algn="l"/>
                <a:tab pos="3086280" algn="l"/>
                <a:tab pos="4000680" algn="l"/>
                <a:tab pos="4915080" algn="l"/>
                <a:tab pos="5829480" algn="l"/>
                <a:tab pos="6743880" algn="l"/>
                <a:tab pos="7658280" algn="l"/>
                <a:tab pos="8572680" algn="l"/>
                <a:tab pos="9487080" algn="l"/>
                <a:tab pos="10401480" algn="l"/>
              </a:tabLst>
            </a:pPr>
            <a:r>
              <a:rPr lang="en-GB" sz="2000" b="1" strike="noStrike" spc="-1">
                <a:solidFill>
                  <a:srgbClr val="000000"/>
                </a:solidFill>
                <a:latin typeface="Times New Roman"/>
                <a:ea typeface="MS Gothic"/>
              </a:rPr>
              <a:t>Authors:</a:t>
            </a:r>
            <a:endParaRPr lang="sv-SE" sz="2000" b="0" strike="noStrike" spc="-1">
              <a:latin typeface="Arial"/>
            </a:endParaRPr>
          </a:p>
        </p:txBody>
      </p:sp>
      <p:graphicFrame>
        <p:nvGraphicFramePr>
          <p:cNvPr id="96" name="Table 94"/>
          <p:cNvGraphicFramePr/>
          <p:nvPr/>
        </p:nvGraphicFramePr>
        <p:xfrm>
          <a:off x="3362400" y="5063040"/>
          <a:ext cx="7763400" cy="664920"/>
        </p:xfrm>
        <a:graphic>
          <a:graphicData uri="http://schemas.openxmlformats.org/drawingml/2006/table">
            <a:tbl>
              <a:tblPr/>
              <a:tblGrid>
                <a:gridCol w="2006280">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3417120">
                  <a:extLst>
                    <a:ext uri="{9D8B030D-6E8A-4147-A177-3AD203B41FA5}">
                      <a16:colId xmlns:a16="http://schemas.microsoft.com/office/drawing/2014/main" val="20002"/>
                    </a:ext>
                  </a:extLst>
                </a:gridCol>
              </a:tblGrid>
              <a:tr h="336960">
                <a:tc>
                  <a:txBody>
                    <a:bodyPr/>
                    <a:lstStyle/>
                    <a:p>
                      <a:pPr>
                        <a:lnSpc>
                          <a:spcPct val="100000"/>
                        </a:lnSpc>
                        <a:buNone/>
                      </a:pPr>
                      <a:r>
                        <a:rPr lang="sv-SE" sz="1300" b="1" strike="noStrike" spc="-1">
                          <a:solidFill>
                            <a:srgbClr val="000000"/>
                          </a:solidFill>
                          <a:latin typeface="DejaVu Serif"/>
                          <a:ea typeface="DejaVu Sans"/>
                        </a:rPr>
                        <a:t>Name</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Affiliation</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E-mail</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0"/>
                  </a:ext>
                </a:extLst>
              </a:tr>
              <a:tr h="327960">
                <a:tc>
                  <a:txBody>
                    <a:bodyPr/>
                    <a:lstStyle/>
                    <a:p>
                      <a:pPr>
                        <a:lnSpc>
                          <a:spcPct val="100000"/>
                        </a:lnSpc>
                        <a:buNone/>
                      </a:pPr>
                      <a:r>
                        <a:rPr lang="sv-SE" sz="1300" b="0" strike="noStrike" spc="-1">
                          <a:solidFill>
                            <a:srgbClr val="000000"/>
                          </a:solidFill>
                          <a:latin typeface="DejaVu Serif"/>
                          <a:ea typeface="DejaVu Sans"/>
                        </a:rPr>
                        <a:t>Amelia Andersdotter</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Sky Group/Comcast</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amelia.ieee@andersdotter.cc</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
        <p:nvSpPr>
          <p:cNvPr id="97" name="Rectangle 9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9E8BB55-513F-483D-9E0A-3DEBD1668477}" type="slidenum">
              <a:rPr lang="en-US" sz="1200" b="0" strike="noStrike" spc="-1">
                <a:solidFill>
                  <a:srgbClr val="000000"/>
                </a:solidFill>
                <a:latin typeface="Times New Roman"/>
                <a:ea typeface="MS PGothic"/>
              </a:rPr>
              <a:t>10</a:t>
            </a:fld>
            <a:endParaRPr lang="sv-SE" sz="1200" b="0" strike="noStrike" spc="-1">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Administrative motions</a:t>
            </a:r>
            <a:endParaRPr lang="en-US" sz="2800" b="0" strike="noStrike" spc="-1">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lIns="92160" tIns="46080" rIns="92160" bIns="46080" numCol="1" spcCol="0" anchor="t">
            <a:noAutofit/>
          </a:bodyPr>
          <a:lstStyle/>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Motion #1 (Internal):  To approve the meeting minutes of the 13 January 2023 ISUS call as shown in the document </a:t>
            </a:r>
            <a:r>
              <a:rPr lang="en-US" sz="1800" b="1" u="sng" strike="noStrike" spc="-7" dirty="0">
                <a:solidFill>
                  <a:srgbClr val="3333CC"/>
                </a:solidFill>
                <a:uFillTx/>
                <a:latin typeface="Times New Roman"/>
                <a:ea typeface="MS Gothic"/>
                <a:hlinkClick r:id="rId3"/>
              </a:rPr>
              <a:t>18-23-0009r0</a:t>
            </a:r>
            <a:r>
              <a:rPr lang="en-US" sz="1800" b="1" strike="noStrike" spc="-7" dirty="0">
                <a:solidFill>
                  <a:srgbClr val="000000"/>
                </a:solidFill>
                <a:latin typeface="Times New Roman"/>
                <a:ea typeface="MS Gothic"/>
              </a:rPr>
              <a:t>, with editorial privilege for the ISUS </a:t>
            </a:r>
            <a:r>
              <a:rPr lang="en-US" sz="1800" b="1" strike="noStrike" spc="-7" dirty="0" err="1">
                <a:solidFill>
                  <a:srgbClr val="000000"/>
                </a:solidFill>
                <a:latin typeface="Times New Roman"/>
                <a:ea typeface="MS Gothic"/>
              </a:rPr>
              <a:t>Adhoc</a:t>
            </a:r>
            <a:r>
              <a:rPr lang="en-US" sz="1800" b="1" strike="noStrike" spc="-7" dirty="0">
                <a:solidFill>
                  <a:srgbClr val="000000"/>
                </a:solidFill>
                <a:latin typeface="Times New Roman"/>
                <a:ea typeface="MS Gothic"/>
              </a:rPr>
              <a:t> Chair. </a:t>
            </a:r>
            <a:endParaRPr lang="en-US" sz="18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Moved:</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Seconded:</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Discussion:</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Vote: </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Result:</a:t>
            </a:r>
            <a:endParaRPr lang="en-US" sz="1600" b="0" strike="noStrike" spc="-1" dirty="0">
              <a:solidFill>
                <a:srgbClr val="000000"/>
              </a:solidFill>
              <a:latin typeface="Arial"/>
            </a:endParaRPr>
          </a:p>
          <a:p>
            <a:pPr marL="399240" indent="-228600" algn="just">
              <a:lnSpc>
                <a:spcPct val="100000"/>
              </a:lnSpc>
              <a:spcBef>
                <a:spcPts val="601"/>
              </a:spcBef>
              <a:buNone/>
              <a:tabLst>
                <a:tab pos="0" algn="l"/>
              </a:tabLst>
            </a:pPr>
            <a:endParaRPr lang="en-US" sz="1600" b="0" strike="noStrike" spc="-1" dirty="0">
              <a:solidFill>
                <a:srgbClr val="000000"/>
              </a:solidFill>
              <a:latin typeface="Arial"/>
            </a:endParaRPr>
          </a:p>
        </p:txBody>
      </p:sp>
      <p:sp>
        <p:nvSpPr>
          <p:cNvPr id="134" name="Rectangle 14"/>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0B1E003A-0E3F-4CC2-9FFA-07E9F73105F7}" type="slidenum">
              <a:rPr lang="en-US" sz="1200" b="0" strike="noStrike" spc="-1">
                <a:solidFill>
                  <a:srgbClr val="000000"/>
                </a:solidFill>
                <a:latin typeface="Times New Roman"/>
                <a:ea typeface="MS PGothic"/>
              </a:rPr>
              <a:t>11</a:t>
            </a:fld>
            <a:endParaRPr lang="sv-SE" sz="1200" b="0" strike="noStrike" spc="-1">
              <a:latin typeface="Times New Roman"/>
            </a:endParaRPr>
          </a:p>
        </p:txBody>
      </p:sp>
      <p:sp>
        <p:nvSpPr>
          <p:cNvPr id="140"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Scope statement</a:t>
            </a:r>
            <a:endParaRPr lang="en-US" sz="2800" b="0" strike="noStrike" spc="-1">
              <a:solidFill>
                <a:srgbClr val="000000"/>
              </a:solidFill>
              <a:latin typeface="Arial"/>
            </a:endParaRPr>
          </a:p>
        </p:txBody>
      </p:sp>
      <p:sp>
        <p:nvSpPr>
          <p:cNvPr id="141"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Kept for completeness.</a:t>
            </a:r>
            <a:endParaRPr lang="en-US" sz="18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lang="en-US" sz="14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lang="en-US" sz="14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This would suggest the document that we produce in ISUS should be a "high level overview" of the IEEE 802 family of standards:</a:t>
            </a:r>
            <a:endParaRPr lang="en-US" sz="14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We will need </a:t>
            </a:r>
            <a:r>
              <a:rPr lang="en-US" sz="1200" b="1" u="sng" strike="noStrike" spc="-7">
                <a:solidFill>
                  <a:srgbClr val="000000"/>
                </a:solidFill>
                <a:uFillTx/>
                <a:latin typeface="Times New Roman"/>
                <a:ea typeface="MS Gothic"/>
              </a:rPr>
              <a:t>references to some particularly strong brand-names</a:t>
            </a:r>
            <a:r>
              <a:rPr lang="en-US" sz="1200" b="1" strike="noStrike" spc="-7">
                <a:solidFill>
                  <a:srgbClr val="000000"/>
                </a:solidFill>
                <a:latin typeface="Times New Roman"/>
                <a:ea typeface="MS Gothic"/>
              </a:rPr>
              <a:t>, like Wi-Fi (footnote? Paragraph? Make the connection)</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Link applications with technologies from 802 --&gt; they use spectrum, share spectrum, co-existence, </a:t>
            </a:r>
            <a:r>
              <a:rPr lang="en-US" sz="1200" b="1" u="sng" strike="noStrike" spc="-7">
                <a:solidFill>
                  <a:srgbClr val="000000"/>
                </a:solidFill>
                <a:uFillTx/>
                <a:latin typeface="Times New Roman"/>
                <a:ea typeface="MS Gothic"/>
              </a:rPr>
              <a:t>highlight 802.19</a:t>
            </a:r>
            <a:r>
              <a:rPr lang="en-US" sz="1200" b="1" strike="noStrike" spc="-7">
                <a:solidFill>
                  <a:srgbClr val="000000"/>
                </a:solidFill>
                <a:latin typeface="Times New Roman"/>
                <a:ea typeface="MS Gothic"/>
              </a:rPr>
              <a:t> etc</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Unlicensed spectrum technologies is something that we contribute to and use and we provide technologies in this space, everyone is using them</a:t>
            </a:r>
            <a:endParaRPr lang="en-US" sz="1200" b="0" strike="noStrike" spc="-1">
              <a:solidFill>
                <a:srgbClr val="000000"/>
              </a:solidFill>
              <a:latin typeface="Arial"/>
            </a:endParaRPr>
          </a:p>
        </p:txBody>
      </p:sp>
      <p:sp>
        <p:nvSpPr>
          <p:cNvPr id="142" name="Rectangle 2"/>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60BD14D-6DD5-4691-B857-84E2AC5FCDA8}" type="slidenum">
              <a:rPr lang="en-US" sz="1200" b="0" strike="noStrike" spc="-1">
                <a:solidFill>
                  <a:srgbClr val="000000"/>
                </a:solidFill>
                <a:latin typeface="Times New Roman"/>
                <a:ea typeface="MS PGothic"/>
              </a:rPr>
              <a:t>12</a:t>
            </a:fld>
            <a:endParaRPr lang="sv-SE" sz="1200" b="0" strike="noStrike" spc="-1">
              <a:latin typeface="Times New Roman"/>
            </a:endParaRPr>
          </a:p>
        </p:txBody>
      </p:sp>
      <p:sp>
        <p:nvSpPr>
          <p:cNvPr id="136"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just">
              <a:lnSpc>
                <a:spcPct val="100000"/>
              </a:lnSpc>
              <a:spcBef>
                <a:spcPts val="601"/>
              </a:spcBef>
              <a:buNone/>
              <a:tabLst>
                <a:tab pos="230040" algn="l"/>
              </a:tabLst>
            </a:pPr>
            <a:r>
              <a:rPr lang="en-US" sz="2400" b="1" strike="noStrike" spc="-7">
                <a:solidFill>
                  <a:srgbClr val="1C99E0"/>
                </a:solidFill>
                <a:latin typeface="Times New Roman"/>
                <a:ea typeface="MS Gothic"/>
              </a:rPr>
              <a:t>Policy statements, uses and process for adoption, including upcoming timeline</a:t>
            </a:r>
            <a:endParaRPr lang="en-US" sz="2400" b="0" strike="noStrike" spc="-1">
              <a:solidFill>
                <a:srgbClr val="000000"/>
              </a:solidFill>
              <a:latin typeface="Arial"/>
            </a:endParaRPr>
          </a:p>
        </p:txBody>
      </p:sp>
      <p:sp>
        <p:nvSpPr>
          <p:cNvPr id="137" name="PlaceHolder 3"/>
          <p:cNvSpPr>
            <a:spLocks noGrp="1"/>
          </p:cNvSpPr>
          <p:nvPr>
            <p:ph/>
          </p:nvPr>
        </p:nvSpPr>
        <p:spPr>
          <a:xfrm>
            <a:off x="882720" y="1620000"/>
            <a:ext cx="10546920" cy="3876480"/>
          </a:xfrm>
          <a:prstGeom prst="rect">
            <a:avLst/>
          </a:prstGeom>
          <a:noFill/>
          <a:ln w="9360">
            <a:noFill/>
          </a:ln>
        </p:spPr>
        <p:txBody>
          <a:bodyPr lIns="92160" tIns="46080" rIns="92160" bIns="46080" numCol="1" spcCol="0" anchor="t">
            <a:noAutofit/>
          </a:bodyPr>
          <a:lstStyle/>
          <a:p>
            <a:pPr marL="432000" indent="-324000">
              <a:lnSpc>
                <a:spcPct val="90000"/>
              </a:lnSpc>
              <a:spcBef>
                <a:spcPts val="1417"/>
              </a:spcBef>
              <a:buClr>
                <a:srgbClr val="000000"/>
              </a:buClr>
              <a:buSzPct val="45000"/>
              <a:buFont typeface="Wingdings" charset="2"/>
              <a:buChar char=""/>
            </a:pPr>
            <a:r>
              <a:rPr lang="en-US" sz="1500" b="0" strike="noStrike" spc="-1">
                <a:solidFill>
                  <a:srgbClr val="000000"/>
                </a:solidFill>
                <a:latin typeface="Arial"/>
              </a:rPr>
              <a:t>For the draft to be approved as a revised IEEE SA policy statement on spectrum management and allocation, it will have to be reviewed (and approved) by the IEEE Board of Governors (BOG) SPCC (Strategic Planning Coordinating Committee) and the BOG itself.</a:t>
            </a:r>
            <a:br>
              <a:rPr sz="1500"/>
            </a:br>
            <a:br>
              <a:rPr sz="1500"/>
            </a:br>
            <a:r>
              <a:rPr lang="en-US" sz="1500" b="0" strike="noStrike" spc="-1">
                <a:solidFill>
                  <a:srgbClr val="000000"/>
                </a:solidFill>
                <a:latin typeface="Arial"/>
              </a:rPr>
              <a:t>The SPCC will meet on 2 Feb 2023, and can make a proposal to the BOG for its meeting on 8-9 February.</a:t>
            </a:r>
            <a:br>
              <a:rPr sz="1500"/>
            </a:br>
            <a:br>
              <a:rPr sz="1500"/>
            </a:br>
            <a:r>
              <a:rPr lang="en-US" sz="1500" b="0" strike="noStrike" spc="-1">
                <a:solidFill>
                  <a:srgbClr val="000000"/>
                </a:solidFill>
                <a:latin typeface="Arial"/>
              </a:rPr>
              <a:t>The SPCC will also meet on 27 April 2023, and could then make a proposal for the BOG meeting on 3-4 May.</a:t>
            </a:r>
            <a:br>
              <a:rPr sz="1500"/>
            </a:br>
            <a:br>
              <a:rPr sz="1500"/>
            </a:br>
            <a:r>
              <a:rPr lang="en-US" sz="1500" b="0" strike="noStrike" spc="-1">
                <a:solidFill>
                  <a:srgbClr val="000000"/>
                </a:solidFill>
                <a:latin typeface="Arial"/>
              </a:rPr>
              <a:t>As an ad-hoc group in the IEEE 802.18 WG under the IEEE 802 LMSC, we would have to have a document for the IEEE 802.18 WG ready for motion by </a:t>
            </a:r>
            <a:r>
              <a:rPr lang="en-US" sz="1500" b="1" strike="noStrike" spc="-1">
                <a:solidFill>
                  <a:srgbClr val="000000"/>
                </a:solidFill>
                <a:latin typeface="Arial"/>
              </a:rPr>
              <a:t>19 January 2023</a:t>
            </a:r>
            <a:r>
              <a:rPr lang="en-US" sz="1500" b="0" strike="noStrike" spc="-1">
                <a:solidFill>
                  <a:srgbClr val="000000"/>
                </a:solidFill>
                <a:latin typeface="Arial"/>
              </a:rPr>
              <a:t> (Closing Plenary meeting during the IEEE Wireless Interim Meeting in Baltimore, Maryland, USA). This will enable the IEEE 802 LMSC to hold a 10-day letter ballot to approve the document for SPCC consideration.</a:t>
            </a:r>
          </a:p>
        </p:txBody>
      </p:sp>
      <p:sp>
        <p:nvSpPr>
          <p:cNvPr id="138" name="Rectangle 16"/>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BE8DA11D-E22F-4ECF-BB06-A7C5BA9102B9}" type="slidenum">
              <a:rPr lang="en-US" sz="1200" b="0" strike="noStrike" spc="-1">
                <a:solidFill>
                  <a:srgbClr val="000000"/>
                </a:solidFill>
                <a:latin typeface="Times New Roman"/>
                <a:ea typeface="MS PGothic"/>
              </a:rPr>
              <a:t>13</a:t>
            </a:fld>
            <a:endParaRPr lang="sv-SE" sz="1200" b="0" strike="noStrike" spc="-1">
              <a:latin typeface="Times New Roman"/>
            </a:endParaRPr>
          </a:p>
        </p:txBody>
      </p:sp>
      <p:sp>
        <p:nvSpPr>
          <p:cNvPr id="148"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dirty="0">
                <a:solidFill>
                  <a:srgbClr val="0070C0"/>
                </a:solidFill>
                <a:latin typeface="Times New Roman"/>
                <a:ea typeface="MS Gothic"/>
              </a:rPr>
              <a:t>Timeline recap</a:t>
            </a:r>
            <a:endParaRPr lang="en-US" sz="2800" b="0" strike="noStrike" spc="-1" dirty="0">
              <a:solidFill>
                <a:srgbClr val="000000"/>
              </a:solidFill>
              <a:latin typeface="Arial"/>
            </a:endParaRPr>
          </a:p>
        </p:txBody>
      </p:sp>
      <p:sp>
        <p:nvSpPr>
          <p:cNvPr id="149"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2400" b="0" strike="noStrike" spc="-1" dirty="0">
                <a:solidFill>
                  <a:srgbClr val="000000"/>
                </a:solidFill>
                <a:latin typeface="Arial"/>
              </a:rPr>
              <a:t>Our meeting should conclude today with a text we feel comfortable to motion for EC ballot in IEEE 802.18</a:t>
            </a:r>
          </a:p>
          <a:p>
            <a:pPr marL="0" indent="0" algn="just">
              <a:lnSpc>
                <a:spcPct val="100000"/>
              </a:lnSpc>
              <a:spcBef>
                <a:spcPts val="601"/>
              </a:spcBef>
              <a:buClr>
                <a:srgbClr val="000000"/>
              </a:buClr>
              <a:buNone/>
              <a:tabLst>
                <a:tab pos="230040" algn="l"/>
              </a:tabLst>
            </a:pPr>
            <a:endParaRPr lang="en-US" sz="2400" b="0" strike="noStrike"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spc="-1" dirty="0">
                <a:solidFill>
                  <a:srgbClr val="000000"/>
                </a:solidFill>
                <a:latin typeface="Arial"/>
              </a:rPr>
              <a:t>Because the document does not follow a neat procedure, longer balloting time in the EC may be required (20-30 days, instead of the customary 10)</a:t>
            </a:r>
          </a:p>
          <a:p>
            <a:pPr marL="0" indent="0" algn="just">
              <a:lnSpc>
                <a:spcPct val="100000"/>
              </a:lnSpc>
              <a:spcBef>
                <a:spcPts val="601"/>
              </a:spcBef>
              <a:buClr>
                <a:srgbClr val="000000"/>
              </a:buClr>
              <a:buNone/>
              <a:tabLst>
                <a:tab pos="230040" algn="l"/>
              </a:tabLst>
            </a:pPr>
            <a:endParaRPr lang="en-US" sz="24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spc="-1" dirty="0">
                <a:solidFill>
                  <a:srgbClr val="000000"/>
                </a:solidFill>
                <a:latin typeface="Arial"/>
              </a:rPr>
              <a:t>Pending EC feedback, we may reconvene in March or discuss during the IEEE 802 Plenary Session, changes in the text proposed by the EC</a:t>
            </a:r>
          </a:p>
          <a:p>
            <a:pPr marL="0" indent="0" algn="just">
              <a:lnSpc>
                <a:spcPct val="100000"/>
              </a:lnSpc>
              <a:spcBef>
                <a:spcPts val="601"/>
              </a:spcBef>
              <a:buClr>
                <a:srgbClr val="000000"/>
              </a:buClr>
              <a:buNone/>
              <a:tabLst>
                <a:tab pos="230040" algn="l"/>
              </a:tabLst>
            </a:pPr>
            <a:endParaRPr lang="en-US" sz="24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b="0" strike="noStrike" spc="-1" dirty="0">
                <a:solidFill>
                  <a:srgbClr val="000000"/>
                </a:solidFill>
                <a:latin typeface="Arial"/>
              </a:rPr>
              <a:t>The draft statement could then be put to the IEEE-SA SPCC and the IEEE-SA BOG in April-May.</a:t>
            </a:r>
          </a:p>
          <a:p>
            <a:pPr marL="230040" indent="-230040" algn="just">
              <a:lnSpc>
                <a:spcPct val="100000"/>
              </a:lnSpc>
              <a:spcBef>
                <a:spcPts val="601"/>
              </a:spcBef>
              <a:buClr>
                <a:srgbClr val="000000"/>
              </a:buClr>
              <a:buFont typeface="Symbol"/>
              <a:buChar char=""/>
              <a:tabLst>
                <a:tab pos="230040" algn="l"/>
              </a:tabLst>
            </a:pPr>
            <a:endParaRPr lang="en-US" sz="2400" b="0" strike="noStrike" spc="-1" dirty="0">
              <a:solidFill>
                <a:srgbClr val="000000"/>
              </a:solidFill>
              <a:latin typeface="Arial"/>
            </a:endParaRPr>
          </a:p>
        </p:txBody>
      </p:sp>
      <p:sp>
        <p:nvSpPr>
          <p:cNvPr id="150" name="Rectangle 19"/>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966B1AB-D10B-49D3-B33B-37E55131DEE9}" type="slidenum">
              <a:rPr lang="en-US" sz="1200" b="0" strike="noStrike" spc="-1">
                <a:solidFill>
                  <a:srgbClr val="000000"/>
                </a:solidFill>
                <a:latin typeface="Times New Roman"/>
                <a:ea typeface="MS PGothic"/>
              </a:rPr>
              <a:t>14</a:t>
            </a:fld>
            <a:endParaRPr lang="sv-SE" sz="1200" b="0" strike="noStrike" spc="-1">
              <a:latin typeface="Times New Roman"/>
            </a:endParaRPr>
          </a:p>
        </p:txBody>
      </p:sp>
      <p:sp>
        <p:nvSpPr>
          <p:cNvPr id="144"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dirty="0">
                <a:solidFill>
                  <a:srgbClr val="0070C0"/>
                </a:solidFill>
                <a:latin typeface="Times New Roman"/>
                <a:ea typeface="MS Gothic"/>
              </a:rPr>
              <a:t>Final revisions of draft statement</a:t>
            </a:r>
            <a:endParaRPr lang="en-US" sz="2800" b="0" strike="noStrike" spc="-1" dirty="0">
              <a:solidFill>
                <a:srgbClr val="000000"/>
              </a:solidFill>
              <a:latin typeface="Arial"/>
            </a:endParaRPr>
          </a:p>
        </p:txBody>
      </p:sp>
      <p:sp>
        <p:nvSpPr>
          <p:cNvPr id="145"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0" strike="noStrike" spc="-1" dirty="0">
                <a:solidFill>
                  <a:srgbClr val="000000"/>
                </a:solidFill>
                <a:latin typeface="Arial"/>
              </a:rPr>
              <a:t>We did extensive work in January, expanding use-cases, refining policy recommendations, and ensuring broad representation of the IEEE 802 wireless technologies community.</a:t>
            </a:r>
            <a:endParaRPr lang="en-US" sz="18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1800" spc="-1" dirty="0">
                <a:solidFill>
                  <a:srgbClr val="000000"/>
                </a:solidFill>
                <a:latin typeface="Arial"/>
              </a:rPr>
              <a:t>A big </a:t>
            </a:r>
            <a:r>
              <a:rPr lang="en-US" sz="1800" b="1" spc="-1" dirty="0">
                <a:solidFill>
                  <a:srgbClr val="000000"/>
                </a:solidFill>
                <a:latin typeface="Arial"/>
              </a:rPr>
              <a:t>thank you</a:t>
            </a:r>
            <a:r>
              <a:rPr lang="en-US" sz="1800" spc="-1" dirty="0">
                <a:solidFill>
                  <a:srgbClr val="000000"/>
                </a:solidFill>
                <a:latin typeface="Arial"/>
              </a:rPr>
              <a:t> to everyone who took the time to read and review!</a:t>
            </a:r>
          </a:p>
          <a:p>
            <a:pPr marL="230040" indent="-230040" algn="just">
              <a:lnSpc>
                <a:spcPct val="100000"/>
              </a:lnSpc>
              <a:spcBef>
                <a:spcPts val="601"/>
              </a:spcBef>
              <a:buClr>
                <a:srgbClr val="000000"/>
              </a:buClr>
              <a:buFont typeface="Symbol"/>
              <a:buChar char=""/>
              <a:tabLst>
                <a:tab pos="230040" algn="l"/>
              </a:tabLst>
            </a:pPr>
            <a:endParaRPr lang="en-US" sz="18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1800" spc="-1" dirty="0">
                <a:solidFill>
                  <a:srgbClr val="000000"/>
                </a:solidFill>
                <a:latin typeface="Arial"/>
              </a:rPr>
              <a:t>The draft now</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Avoids mentioning bandwidths as much as possible</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Avoids lists, or puts lists in footnotes (except main priorities)</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Still tries to be encompassing in its representation of the full range of IEEE 802 wireless working groups</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No longer has a picture</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See draft</a:t>
            </a:r>
          </a:p>
          <a:p>
            <a:pPr marL="457200" lvl="1" indent="0" algn="just">
              <a:lnSpc>
                <a:spcPct val="100000"/>
              </a:lnSpc>
              <a:spcBef>
                <a:spcPts val="601"/>
              </a:spcBef>
              <a:buClr>
                <a:srgbClr val="000000"/>
              </a:buClr>
              <a:buNone/>
              <a:tabLst>
                <a:tab pos="230040" algn="l"/>
              </a:tabLst>
            </a:pPr>
            <a:r>
              <a:rPr lang="en-US" sz="1600" spc="-1" dirty="0">
                <a:solidFill>
                  <a:srgbClr val="000000"/>
                </a:solidFill>
                <a:latin typeface="Arial"/>
                <a:hlinkClick r:id="rId3"/>
              </a:rPr>
              <a:t>https://</a:t>
            </a:r>
            <a:r>
              <a:rPr lang="en-US" sz="1600" spc="-1" dirty="0" err="1">
                <a:solidFill>
                  <a:srgbClr val="000000"/>
                </a:solidFill>
                <a:latin typeface="Arial"/>
                <a:hlinkClick r:id="rId3"/>
              </a:rPr>
              <a:t>mentor.ieee.org</a:t>
            </a:r>
            <a:r>
              <a:rPr lang="en-US" sz="1600" spc="-1" dirty="0">
                <a:solidFill>
                  <a:srgbClr val="000000"/>
                </a:solidFill>
                <a:latin typeface="Arial"/>
                <a:hlinkClick r:id="rId3"/>
              </a:rPr>
              <a:t>/802.18/</a:t>
            </a:r>
            <a:r>
              <a:rPr lang="en-US" sz="1600" spc="-1" dirty="0" err="1">
                <a:solidFill>
                  <a:srgbClr val="000000"/>
                </a:solidFill>
                <a:latin typeface="Arial"/>
                <a:hlinkClick r:id="rId3"/>
              </a:rPr>
              <a:t>dcn</a:t>
            </a:r>
            <a:r>
              <a:rPr lang="en-US" sz="1600" spc="-1" dirty="0">
                <a:solidFill>
                  <a:srgbClr val="000000"/>
                </a:solidFill>
                <a:latin typeface="Arial"/>
                <a:hlinkClick r:id="rId3"/>
              </a:rPr>
              <a:t>/23/18-23-0015-01-ISUS-isus-clean-version-of-spectrum-statement.docx</a:t>
            </a:r>
            <a:endParaRPr lang="en-US" sz="1600" spc="-1" dirty="0">
              <a:solidFill>
                <a:srgbClr val="000000"/>
              </a:solidFill>
              <a:latin typeface="Arial"/>
            </a:endParaRPr>
          </a:p>
        </p:txBody>
      </p:sp>
      <p:sp>
        <p:nvSpPr>
          <p:cNvPr id="146" name="Rectangle 1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9E8BB55-513F-483D-9E0A-3DEBD1668477}" type="slidenum">
              <a:rPr lang="en-US" sz="1200" b="0" strike="noStrike" spc="-1">
                <a:solidFill>
                  <a:srgbClr val="000000"/>
                </a:solidFill>
                <a:latin typeface="Times New Roman"/>
                <a:ea typeface="MS PGothic"/>
              </a:rPr>
              <a:t>15</a:t>
            </a:fld>
            <a:endParaRPr lang="sv-SE" sz="1200" b="0" strike="noStrike" spc="-1">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000" b="1" strike="noStrike" spc="-1" dirty="0">
                <a:solidFill>
                  <a:srgbClr val="0070C0"/>
                </a:solidFill>
                <a:latin typeface="Times New Roman"/>
                <a:ea typeface="MS Gothic"/>
              </a:rPr>
              <a:t>IEEE SA Position Statement ”Intelligent Spectrum Allocation and Management”</a:t>
            </a:r>
            <a:endParaRPr lang="en-US" sz="2000" b="0" strike="noStrike" spc="-1" dirty="0">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lIns="92160" tIns="46080" rIns="92160" bIns="46080" numCol="1" spcCol="0" anchor="t">
            <a:noAutofit/>
          </a:bodyPr>
          <a:lstStyle/>
          <a:p>
            <a:pPr marL="230188" marR="117475" indent="-230188" algn="just">
              <a:buFont typeface="Times New Roman" pitchFamily="16" charset="0"/>
              <a:buChar char="•"/>
              <a:tabLst>
                <a:tab pos="230188" algn="l"/>
              </a:tabLst>
            </a:pPr>
            <a:r>
              <a:rPr lang="en-US" sz="1800" b="1" strike="noStrike" spc="-7" dirty="0">
                <a:solidFill>
                  <a:srgbClr val="000000"/>
                </a:solidFill>
                <a:latin typeface="Times New Roman"/>
                <a:ea typeface="MS Gothic"/>
              </a:rPr>
              <a:t>Motion #2 (External):  </a:t>
            </a:r>
            <a:r>
              <a:rPr lang="en-US" sz="1800" spc="-5" dirty="0">
                <a:latin typeface="+mj-lt"/>
                <a:cs typeface="Arial"/>
              </a:rPr>
              <a:t>Move to approve the draft policy statement on IEEE 802 wireless technology priorities for spectrum allocation management, contained in document </a:t>
            </a:r>
            <a:r>
              <a:rPr lang="en-US" sz="1800" b="1" spc="-5" dirty="0">
                <a:latin typeface="+mj-lt"/>
                <a:cs typeface="Arial"/>
              </a:rPr>
              <a:t>[Placeholder 18-23-0015r], </a:t>
            </a:r>
            <a:r>
              <a:rPr lang="en-US" sz="1800" spc="-5" dirty="0">
                <a:latin typeface="+mj-lt"/>
                <a:cs typeface="Arial"/>
              </a:rPr>
              <a:t>for review and approval by the IEEE 802 LMSC to submit the statement to the IEEE SA Strategic Planning Coordination Committee (SPCC) ahead of its next meeting. The IEEE 802.18 Chair is authorized to make editorial changes as necessary.</a:t>
            </a:r>
          </a:p>
          <a:p>
            <a:pPr marL="0" marR="117475" indent="0" algn="just">
              <a:buNone/>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Font typeface="Times New Roman" pitchFamily="16" charset="0"/>
              <a:buChar char="•"/>
              <a:tabLst>
                <a:tab pos="230188" algn="l"/>
              </a:tabLst>
            </a:pPr>
            <a:r>
              <a:rPr lang="en-US" sz="1600" spc="-5" dirty="0">
                <a:latin typeface="+mj-lt"/>
                <a:cs typeface="Arial"/>
              </a:rPr>
              <a:t>Result:</a:t>
            </a:r>
          </a:p>
          <a:p>
            <a:pPr marL="630238" marR="117475" lvl="1" indent="-230188" algn="just">
              <a:buFont typeface="Times New Roman" pitchFamily="16" charset="0"/>
              <a:buChar char="•"/>
              <a:tabLst>
                <a:tab pos="230188" algn="l"/>
              </a:tabLst>
            </a:pPr>
            <a:r>
              <a:rPr lang="en-US" sz="1600" spc="-5" dirty="0">
                <a:latin typeface="+mj-lt"/>
                <a:cs typeface="Arial"/>
              </a:rPr>
              <a:t>Remarks:</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400050" marR="117475" lvl="1" indent="0" algn="just">
              <a:buNone/>
              <a:tabLst>
                <a:tab pos="230188" algn="l"/>
              </a:tabLst>
            </a:pPr>
            <a:r>
              <a:rPr lang="en-US" sz="1600" spc="-5" dirty="0">
                <a:latin typeface="+mj-lt"/>
                <a:cs typeface="Arial"/>
              </a:rPr>
              <a:t>Note: motion needs to be confirmed in the IEEE 802.18 Weekly teleconference call on </a:t>
            </a:r>
            <a:r>
              <a:rPr lang="en-US" sz="1600" spc="-5">
                <a:latin typeface="+mj-lt"/>
                <a:cs typeface="Arial"/>
              </a:rPr>
              <a:t>2 February 2023.</a:t>
            </a:r>
            <a:endParaRPr lang="en-US" sz="1600" spc="-5" dirty="0">
              <a:latin typeface="+mj-lt"/>
              <a:cs typeface="Arial"/>
            </a:endParaRPr>
          </a:p>
        </p:txBody>
      </p:sp>
      <p:sp>
        <p:nvSpPr>
          <p:cNvPr id="134" name="Rectangle 14"/>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extLst>
      <p:ext uri="{BB962C8B-B14F-4D97-AF65-F5344CB8AC3E}">
        <p14:creationId xmlns:p14="http://schemas.microsoft.com/office/powerpoint/2010/main" val="3561004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CAB92E79-E084-4539-AA3A-7FEBE383E0EB}" type="slidenum">
              <a:rPr lang="en-US" sz="1200" b="0" strike="noStrike" spc="-1">
                <a:solidFill>
                  <a:srgbClr val="000000"/>
                </a:solidFill>
                <a:latin typeface="Times New Roman"/>
                <a:ea typeface="MS PGothic"/>
              </a:rPr>
              <a:t>16</a:t>
            </a:fld>
            <a:endParaRPr lang="sv-SE" sz="1200" b="0" strike="noStrike" spc="-1">
              <a:latin typeface="Times New Roman"/>
            </a:endParaRPr>
          </a:p>
        </p:txBody>
      </p:sp>
      <p:sp>
        <p:nvSpPr>
          <p:cNvPr id="15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Any other business</a:t>
            </a:r>
            <a:endParaRPr lang="en-US" sz="2800" b="0" strike="noStrike" spc="-1">
              <a:solidFill>
                <a:srgbClr val="000000"/>
              </a:solidFill>
              <a:latin typeface="Arial"/>
            </a:endParaRPr>
          </a:p>
        </p:txBody>
      </p:sp>
      <p:sp>
        <p:nvSpPr>
          <p:cNvPr id="153" name="PlaceHolder 3"/>
          <p:cNvSpPr>
            <a:spLocks noGrp="1"/>
          </p:cNvSpPr>
          <p:nvPr>
            <p:ph/>
          </p:nvPr>
        </p:nvSpPr>
        <p:spPr>
          <a:xfrm>
            <a:off x="914400" y="152388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Anything?</a:t>
            </a:r>
            <a:endParaRPr lang="en-US" sz="1800" b="0" strike="noStrike" spc="-1">
              <a:solidFill>
                <a:srgbClr val="000000"/>
              </a:solidFill>
              <a:latin typeface="Arial"/>
            </a:endParaRPr>
          </a:p>
          <a:p>
            <a:pPr marL="228600" indent="-228600" algn="just">
              <a:lnSpc>
                <a:spcPct val="100000"/>
              </a:lnSpc>
              <a:spcBef>
                <a:spcPts val="601"/>
              </a:spcBef>
              <a:buNone/>
              <a:tabLst>
                <a:tab pos="0" algn="l"/>
              </a:tabLst>
            </a:pPr>
            <a:endParaRPr lang="en-US" sz="1800" b="0" strike="noStrike" spc="-1">
              <a:solidFill>
                <a:srgbClr val="000000"/>
              </a:solidFill>
              <a:latin typeface="Arial"/>
            </a:endParaRPr>
          </a:p>
          <a:p>
            <a:pPr marL="228600" indent="-228600">
              <a:lnSpc>
                <a:spcPct val="100000"/>
              </a:lnSpc>
              <a:spcBef>
                <a:spcPts val="1001"/>
              </a:spcBef>
              <a:buNone/>
              <a:tabLst>
                <a:tab pos="0" algn="l"/>
              </a:tabLst>
            </a:pPr>
            <a:endParaRPr lang="en-US" sz="1800" b="0" strike="noStrike" spc="-1">
              <a:solidFill>
                <a:srgbClr val="000000"/>
              </a:solidFill>
              <a:latin typeface="Arial"/>
            </a:endParaRPr>
          </a:p>
          <a:p>
            <a:pPr marL="399960" indent="-228600" algn="just">
              <a:lnSpc>
                <a:spcPct val="100000"/>
              </a:lnSpc>
              <a:spcBef>
                <a:spcPts val="499"/>
              </a:spcBef>
              <a:buNone/>
              <a:tabLst>
                <a:tab pos="0" algn="l"/>
              </a:tabLst>
            </a:pPr>
            <a:endParaRPr lang="en-US" sz="1800" b="0" strike="noStrike" spc="-1">
              <a:solidFill>
                <a:srgbClr val="000000"/>
              </a:solidFill>
              <a:latin typeface="Arial"/>
            </a:endParaRPr>
          </a:p>
        </p:txBody>
      </p:sp>
      <p:sp>
        <p:nvSpPr>
          <p:cNvPr id="154" name="Rectangle 17"/>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204723C0-07E3-4510-AA80-2E0167E028B7}" type="slidenum">
              <a:rPr lang="en-US" sz="1200" b="0" strike="noStrike" spc="-1">
                <a:solidFill>
                  <a:srgbClr val="000000"/>
                </a:solidFill>
                <a:latin typeface="Times New Roman"/>
                <a:ea typeface="MS PGothic"/>
              </a:rPr>
              <a:t>17</a:t>
            </a:fld>
            <a:endParaRPr lang="sv-SE" sz="1200" b="0" strike="noStrike" spc="-1">
              <a:latin typeface="Times New Roman"/>
            </a:endParaRPr>
          </a:p>
        </p:txBody>
      </p:sp>
      <p:sp>
        <p:nvSpPr>
          <p:cNvPr id="156" name="PlaceHolder 2"/>
          <p:cNvSpPr>
            <a:spLocks noGrp="1"/>
          </p:cNvSpPr>
          <p:nvPr>
            <p:ph type="title"/>
          </p:nvPr>
        </p:nvSpPr>
        <p:spPr>
          <a:xfrm>
            <a:off x="734400" y="60948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Adjourn</a:t>
            </a:r>
            <a:endParaRPr lang="en-US" sz="2800" b="0" strike="noStrike" spc="-1">
              <a:solidFill>
                <a:srgbClr val="000000"/>
              </a:solidFill>
              <a:latin typeface="Arial"/>
            </a:endParaRPr>
          </a:p>
        </p:txBody>
      </p:sp>
      <p:sp>
        <p:nvSpPr>
          <p:cNvPr id="157" name="PlaceHolder 3"/>
          <p:cNvSpPr>
            <a:spLocks noGrp="1"/>
          </p:cNvSpPr>
          <p:nvPr>
            <p:ph/>
          </p:nvPr>
        </p:nvSpPr>
        <p:spPr>
          <a:xfrm>
            <a:off x="914400" y="1523880"/>
            <a:ext cx="10394640" cy="40525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Attendance today (report by Stuart Kerry):</a:t>
            </a:r>
            <a:endParaRPr lang="en-US" sz="1800" b="0" strike="noStrike" spc="-1" dirty="0">
              <a:solidFill>
                <a:srgbClr val="000000"/>
              </a:solidFill>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On-line:</a:t>
            </a:r>
            <a:endParaRPr lang="en-US" sz="1600" b="0" strike="noStrike" spc="-1" dirty="0">
              <a:solidFill>
                <a:srgbClr val="000000"/>
              </a:solidFill>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Voters: </a:t>
            </a:r>
            <a:endParaRPr lang="en-US" sz="1600" b="0" strike="noStrike" spc="-1" dirty="0">
              <a:solidFill>
                <a:srgbClr val="000000"/>
              </a:solidFill>
              <a:latin typeface="Arial"/>
            </a:endParaRPr>
          </a:p>
          <a:p>
            <a:pPr marL="230040" indent="-230040" algn="just">
              <a:lnSpc>
                <a:spcPct val="100000"/>
              </a:lnSpc>
              <a:spcBef>
                <a:spcPts val="1199"/>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Next teleconference</a:t>
            </a:r>
            <a:endParaRPr lang="en-US" sz="1800" b="0" strike="noStrike" spc="-1" dirty="0">
              <a:solidFill>
                <a:srgbClr val="000000"/>
              </a:solidFill>
              <a:latin typeface="Arial"/>
            </a:endParaRPr>
          </a:p>
          <a:p>
            <a:pPr marL="630360" lvl="1" indent="-230040">
              <a:lnSpc>
                <a:spcPct val="100000"/>
              </a:lnSpc>
              <a:spcBef>
                <a:spcPts val="1134"/>
              </a:spcBef>
              <a:buClr>
                <a:srgbClr val="000000"/>
              </a:buClr>
              <a:buFont typeface="Symbol"/>
              <a:buChar char=""/>
              <a:tabLst>
                <a:tab pos="230040" algn="l"/>
              </a:tabLst>
            </a:pPr>
            <a:r>
              <a:rPr lang="en-US" sz="1600" b="0" strike="noStrike" spc="-7" dirty="0">
                <a:solidFill>
                  <a:srgbClr val="000000"/>
                </a:solidFill>
                <a:latin typeface="Times New Roman"/>
                <a:ea typeface="MS Gothic"/>
              </a:rPr>
              <a:t>Scheduled for Friday 3 March 2023 12:00-13:00 ET. Call-in info available in document </a:t>
            </a:r>
            <a:r>
              <a:rPr lang="en-US" sz="1600" b="0" u="sng" strike="noStrike" spc="-7" dirty="0">
                <a:solidFill>
                  <a:srgbClr val="3333CC"/>
                </a:solidFill>
                <a:uFillTx/>
                <a:latin typeface="Times New Roman"/>
                <a:ea typeface="MS Gothic"/>
                <a:hlinkClick r:id="rId3"/>
              </a:rPr>
              <a:t>18-16-0038r29</a:t>
            </a:r>
            <a:r>
              <a:rPr lang="en-US" sz="1600" b="0" strike="noStrike" spc="-7" dirty="0">
                <a:solidFill>
                  <a:srgbClr val="000000"/>
                </a:solidFill>
                <a:latin typeface="Times New Roman"/>
                <a:ea typeface="MS Gothic"/>
              </a:rPr>
              <a:t> and in the </a:t>
            </a:r>
            <a:r>
              <a:rPr lang="en-US" sz="1600" b="0" u="sng" strike="noStrike" spc="-7" dirty="0">
                <a:solidFill>
                  <a:srgbClr val="3333CC"/>
                </a:solidFill>
                <a:uFillTx/>
                <a:latin typeface="Times New Roman"/>
                <a:ea typeface="MS Gothic"/>
                <a:hlinkClick r:id="rId4"/>
              </a:rPr>
              <a:t>Google Calendar</a:t>
            </a:r>
            <a:r>
              <a:rPr lang="en-US" sz="1600" b="0" strike="noStrike" spc="-7" dirty="0">
                <a:solidFill>
                  <a:srgbClr val="000000"/>
                </a:solidFill>
                <a:latin typeface="Times New Roman"/>
                <a:ea typeface="MS Gothic"/>
              </a:rPr>
              <a:t>.</a:t>
            </a:r>
            <a:endParaRPr lang="en-US" sz="1600" b="0" strike="noStrike" spc="-1" dirty="0">
              <a:solidFill>
                <a:srgbClr val="000000"/>
              </a:solidFill>
              <a:latin typeface="Arial"/>
            </a:endParaRPr>
          </a:p>
          <a:p>
            <a:pPr marL="228600" indent="-228600" algn="just">
              <a:lnSpc>
                <a:spcPct val="100000"/>
              </a:lnSpc>
              <a:spcBef>
                <a:spcPts val="1199"/>
              </a:spcBef>
              <a:buNone/>
              <a:tabLst>
                <a:tab pos="0" algn="l"/>
              </a:tabLst>
            </a:pPr>
            <a:r>
              <a:rPr lang="en-US" sz="1800" b="1" strike="noStrike" spc="-7" dirty="0">
                <a:solidFill>
                  <a:srgbClr val="000000"/>
                </a:solidFill>
                <a:latin typeface="Times New Roman"/>
                <a:ea typeface="MS Gothic"/>
              </a:rPr>
              <a:t>Adjourn:</a:t>
            </a:r>
            <a:endParaRPr lang="en-US" sz="1800" b="0" strike="noStrike" spc="-1" dirty="0">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Any objection to adjourn? </a:t>
            </a:r>
            <a:endParaRPr lang="en-US" sz="1600" b="0" strike="noStrike" spc="-1" dirty="0">
              <a:solidFill>
                <a:srgbClr val="000000"/>
              </a:solidFill>
              <a:latin typeface="Arial"/>
            </a:endParaRPr>
          </a:p>
          <a:p>
            <a:pPr marL="63036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Adjourned at</a:t>
            </a:r>
            <a:endParaRPr lang="en-US" sz="1600" b="0" strike="noStrike" spc="-1" dirty="0">
              <a:solidFill>
                <a:srgbClr val="000000"/>
              </a:solidFill>
              <a:latin typeface="Arial"/>
            </a:endParaRPr>
          </a:p>
        </p:txBody>
      </p:sp>
      <p:sp>
        <p:nvSpPr>
          <p:cNvPr id="158" name="Rectangle 18"/>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2"/>
          <p:cNvSpPr>
            <a:spLocks noGrp="1"/>
          </p:cNvSpPr>
          <p:nvPr>
            <p:ph type="sldNum" idx="5"/>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72DEFCB8-197A-49EB-9F02-BCD83C51EB9F}"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00" name="Rectangle 4"/>
          <p:cNvSpPr/>
          <p:nvPr/>
        </p:nvSpPr>
        <p:spPr>
          <a:xfrm>
            <a:off x="914400" y="1676520"/>
            <a:ext cx="1051092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Ad-hoc Leader:				</a:t>
            </a:r>
            <a:endParaRPr lang="sv-SE" sz="1800" b="0" strike="noStrike" spc="-1">
              <a:latin typeface="Arial"/>
            </a:endParaRPr>
          </a:p>
          <a:p>
            <a:pPr marL="285840" indent="-285840">
              <a:lnSpc>
                <a:spcPct val="100000"/>
              </a:lnSpc>
              <a:spcBef>
                <a:spcPts val="300"/>
              </a:spcBef>
              <a:buClr>
                <a:srgbClr val="000000"/>
              </a:buClr>
              <a:buFont typeface="Arial"/>
              <a:buChar char="•"/>
            </a:pPr>
            <a:r>
              <a:rPr lang="en-US" sz="1600" b="0" strike="noStrike" spc="-1">
                <a:solidFill>
                  <a:srgbClr val="000000"/>
                </a:solidFill>
                <a:latin typeface="Times New Roman"/>
                <a:ea typeface="MS Gothic"/>
              </a:rPr>
              <a:t>  Chair:  Amelia Andersdotter (Sky Group/Comcast)</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Attendance:</a:t>
            </a:r>
            <a:endParaRPr lang="sv-SE" sz="1800" b="0" strike="noStrike" spc="-1">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a:solidFill>
                  <a:srgbClr val="000000"/>
                </a:solidFill>
                <a:latin typeface="Times New Roman"/>
                <a:ea typeface="MS Gothic"/>
              </a:rPr>
              <a:t>Stuart Kerry (OK-Brit, Self)</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Secretary</a:t>
            </a:r>
            <a:endParaRPr lang="sv-SE" sz="1800" b="0" strike="noStrike" spc="-1">
              <a:latin typeface="Arial"/>
            </a:endParaRPr>
          </a:p>
          <a:p>
            <a:pPr>
              <a:lnSpc>
                <a:spcPct val="100000"/>
              </a:lnSpc>
              <a:spcBef>
                <a:spcPts val="1800"/>
              </a:spcBef>
              <a:buNone/>
            </a:pPr>
            <a:endParaRPr lang="sv-SE" sz="1800" b="0" strike="noStrike" spc="-1">
              <a:latin typeface="Arial"/>
            </a:endParaRPr>
          </a:p>
        </p:txBody>
      </p:sp>
      <p:sp>
        <p:nvSpPr>
          <p:cNvPr id="101" name="Rectangle 3"/>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3" name="PlaceHolder 2"/>
          <p:cNvSpPr>
            <a:spLocks noGrp="1"/>
          </p:cNvSpPr>
          <p:nvPr>
            <p:ph type="sldNum" idx="6"/>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A1860A9B-300A-4283-BDDC-2721C77210B3}"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4" name="Rectangle 4"/>
          <p:cNvSpPr/>
          <p:nvPr/>
        </p:nvSpPr>
        <p:spPr>
          <a:xfrm>
            <a:off x="914400" y="1600200"/>
            <a:ext cx="1051092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105" name="Rectangle 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7" name="PlaceHolder 2"/>
          <p:cNvSpPr>
            <a:spLocks noGrp="1"/>
          </p:cNvSpPr>
          <p:nvPr>
            <p:ph type="sldNum" idx="7"/>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706BAC63-1718-402C-B233-506A00DD50A0}"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8" name="Rectangle 4"/>
          <p:cNvSpPr/>
          <p:nvPr/>
        </p:nvSpPr>
        <p:spPr>
          <a:xfrm>
            <a:off x="914400" y="1676520"/>
            <a:ext cx="1036260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rPr sz="1600"/>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109" name="Rectangle 8"/>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600" cy="98424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Pr sz="4400"/>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1" name="PlaceHolder 2"/>
          <p:cNvSpPr>
            <a:spLocks noGrp="1"/>
          </p:cNvSpPr>
          <p:nvPr>
            <p:ph/>
          </p:nvPr>
        </p:nvSpPr>
        <p:spPr>
          <a:xfrm>
            <a:off x="2208960" y="1066680"/>
            <a:ext cx="7766280" cy="410868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2" name="PlaceHolder 3"/>
          <p:cNvSpPr>
            <a:spLocks noGrp="1"/>
          </p:cNvSpPr>
          <p:nvPr>
            <p:ph type="sldNum" idx="8"/>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5DF5B50-4CDF-4B4E-AD0A-8A78450FA54D}" type="slidenum">
              <a:rPr lang="en-GB" sz="1200" b="0" strike="noStrike" spc="-1">
                <a:solidFill>
                  <a:srgbClr val="000000"/>
                </a:solidFill>
                <a:latin typeface="Times New Roman"/>
                <a:ea typeface="MS Gothic"/>
              </a:rPr>
              <a:t>5</a:t>
            </a:fld>
            <a:endParaRPr lang="sv-SE" sz="1200" b="0" strike="noStrike" spc="-1">
              <a:latin typeface="Times New Roman"/>
            </a:endParaRPr>
          </a:p>
        </p:txBody>
      </p:sp>
      <p:sp>
        <p:nvSpPr>
          <p:cNvPr id="113" name="Rectangle 6"/>
          <p:cNvSpPr/>
          <p:nvPr/>
        </p:nvSpPr>
        <p:spPr>
          <a:xfrm>
            <a:off x="914400" y="1905120"/>
            <a:ext cx="1043460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38">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49">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114" name="Rectangle 9"/>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320" cy="10339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Pr sz="4400"/>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6" name="PlaceHolder 2"/>
          <p:cNvSpPr>
            <a:spLocks noGrp="1"/>
          </p:cNvSpPr>
          <p:nvPr>
            <p:ph/>
          </p:nvPr>
        </p:nvSpPr>
        <p:spPr>
          <a:xfrm>
            <a:off x="914400" y="190656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75">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94">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17" name="PlaceHolder 3"/>
          <p:cNvSpPr>
            <a:spLocks noGrp="1"/>
          </p:cNvSpPr>
          <p:nvPr>
            <p:ph type="sldNum" idx="9"/>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9F22D8C4-CA09-497C-B15F-0E61E1D90B00}"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8" name="Rectangle 10"/>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4640" cy="10339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Pr sz="4400"/>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0" name="PlaceHolder 2"/>
          <p:cNvSpPr>
            <a:spLocks noGrp="1"/>
          </p:cNvSpPr>
          <p:nvPr>
            <p:ph/>
          </p:nvPr>
        </p:nvSpPr>
        <p:spPr>
          <a:xfrm>
            <a:off x="914400" y="1905120"/>
            <a:ext cx="10470600" cy="4110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43">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1" name="PlaceHolder 3"/>
          <p:cNvSpPr>
            <a:spLocks noGrp="1"/>
          </p:cNvSpPr>
          <p:nvPr>
            <p:ph type="sldNum" idx="10"/>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A09685E-986D-45C3-B977-B221E9A94420}"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2" name="Rectangle 11"/>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D6CA55D8-0A3C-471F-9C1C-BFBEDFE536E5}" type="slidenum">
              <a:rPr lang="en-US" sz="1200" b="0" strike="noStrike" spc="-1">
                <a:solidFill>
                  <a:srgbClr val="000000"/>
                </a:solidFill>
                <a:latin typeface="Times New Roman"/>
                <a:ea typeface="MS PGothic"/>
              </a:rPr>
              <a:t>8</a:t>
            </a:fld>
            <a:endParaRPr lang="sv-SE" sz="1200" b="0" strike="noStrike" spc="-1">
              <a:latin typeface="Times New Roman"/>
            </a:endParaRPr>
          </a:p>
        </p:txBody>
      </p:sp>
      <p:sp>
        <p:nvSpPr>
          <p:cNvPr id="124"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25" name="PlaceHolder 3"/>
          <p:cNvSpPr>
            <a:spLocks noGrp="1"/>
          </p:cNvSpPr>
          <p:nvPr>
            <p:ph/>
          </p:nvPr>
        </p:nvSpPr>
        <p:spPr>
          <a:xfrm>
            <a:off x="914400" y="152568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126" name="Rectangle 12"/>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F2C736EF-270D-493B-BEEF-A79A3AC26595}"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8"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Agenda</a:t>
            </a:r>
            <a:endParaRPr lang="en-US" sz="2800" b="0" strike="noStrike" spc="-1">
              <a:solidFill>
                <a:srgbClr val="000000"/>
              </a:solidFill>
              <a:latin typeface="Arial"/>
            </a:endParaRPr>
          </a:p>
        </p:txBody>
      </p:sp>
      <p:sp>
        <p:nvSpPr>
          <p:cNvPr id="129" name="PlaceHolder 3"/>
          <p:cNvSpPr>
            <a:spLocks noGrp="1"/>
          </p:cNvSpPr>
          <p:nvPr>
            <p:ph/>
          </p:nvPr>
        </p:nvSpPr>
        <p:spPr>
          <a:xfrm>
            <a:off x="914400" y="1260000"/>
            <a:ext cx="10578240" cy="51879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Meeting called to order</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Administrative items (IEEE 802 and IEEE SA required notices)</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Housekeeping reminder</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and approve agenda</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minutes from 13 January 2023 call (doc nr. </a:t>
            </a:r>
            <a:r>
              <a:rPr lang="en-US" sz="1800" b="1" u="sng" strike="noStrike" spc="-7" dirty="0">
                <a:solidFill>
                  <a:srgbClr val="3333CC"/>
                </a:solidFill>
                <a:uFillTx/>
                <a:latin typeface="Times New Roman"/>
                <a:ea typeface="MS Gothic"/>
                <a:hlinkClick r:id="rId3"/>
              </a:rPr>
              <a:t>18-23-0009r0</a:t>
            </a:r>
            <a:r>
              <a:rPr lang="en-US" sz="1800" b="1" strike="noStrike" spc="-7" dirty="0">
                <a:solidFill>
                  <a:srgbClr val="000000"/>
                </a:solidFill>
                <a:latin typeface="Times New Roman"/>
                <a:ea typeface="MS Gothic"/>
              </a:rPr>
              <a:t>)</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Discussion items</a:t>
            </a:r>
            <a:endParaRPr lang="en-US" sz="1800" b="0" strike="noStrike" spc="-1" dirty="0">
              <a:solidFill>
                <a:srgbClr val="000000"/>
              </a:solidFill>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dirty="0">
                <a:solidFill>
                  <a:srgbClr val="000000"/>
                </a:solidFill>
                <a:latin typeface="Times New Roman"/>
                <a:ea typeface="MS Gothic"/>
              </a:rPr>
              <a:t>Timeline</a:t>
            </a: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dirty="0">
                <a:solidFill>
                  <a:srgbClr val="000000"/>
                </a:solidFill>
                <a:latin typeface="Times New Roman"/>
                <a:ea typeface="MS Gothic"/>
              </a:rPr>
              <a:t>Final touches on draft in </a:t>
            </a:r>
            <a:r>
              <a:rPr lang="en-US" sz="1800" b="1" strike="noStrike" spc="-7" dirty="0">
                <a:solidFill>
                  <a:srgbClr val="000000"/>
                </a:solidFill>
                <a:latin typeface="Times New Roman"/>
                <a:ea typeface="MS Gothic"/>
                <a:hlinkClick r:id="rId4"/>
              </a:rPr>
              <a:t>18-23-0015r1</a:t>
            </a:r>
            <a:endParaRPr lang="en-US" sz="1800" b="1" spc="-7" dirty="0">
              <a:solidFill>
                <a:srgbClr val="000000"/>
              </a:solidFill>
              <a:latin typeface="Times New Roman"/>
              <a:ea typeface="MS Gothic"/>
            </a:endParaRPr>
          </a:p>
          <a:p>
            <a:pPr marL="425340" indent="-342900" algn="just">
              <a:lnSpc>
                <a:spcPct val="100000"/>
              </a:lnSpc>
              <a:spcBef>
                <a:spcPts val="1134"/>
              </a:spcBef>
              <a:buClr>
                <a:srgbClr val="000000"/>
              </a:buClr>
              <a:buSzPct val="75000"/>
              <a:tabLst>
                <a:tab pos="230040" algn="l"/>
              </a:tabLst>
            </a:pPr>
            <a:r>
              <a:rPr lang="en-US" sz="2000" b="1" i="1" strike="noStrike" spc="-7" dirty="0">
                <a:solidFill>
                  <a:srgbClr val="00B050"/>
                </a:solidFill>
                <a:latin typeface="Times New Roman"/>
                <a:ea typeface="MS Gothic"/>
              </a:rPr>
              <a:t>Motion to approve draft for review by the EC </a:t>
            </a:r>
            <a:r>
              <a:rPr lang="en-US" sz="2000" b="1" i="1" spc="-7" dirty="0">
                <a:solidFill>
                  <a:srgbClr val="00B050"/>
                </a:solidFill>
                <a:latin typeface="Times New Roman"/>
                <a:ea typeface="MS Gothic"/>
              </a:rPr>
              <a:t>(to be confirmed by IEEE 802.18 Weekly teleconference call)</a:t>
            </a:r>
            <a:endParaRPr lang="en-US" sz="2000" b="1" i="1" strike="noStrike" spc="-7" dirty="0">
              <a:solidFill>
                <a:srgbClr val="00B050"/>
              </a:solidFill>
              <a:latin typeface="Times New Roman"/>
              <a:ea typeface="MS Gothic"/>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Any other business</a:t>
            </a:r>
            <a:endParaRPr lang="en-US" sz="1800" b="0" strike="noStrike" spc="-1" dirty="0">
              <a:solidFill>
                <a:srgbClr val="000000"/>
              </a:solidFill>
              <a:latin typeface="Arial"/>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Adjourn</a:t>
            </a:r>
            <a:endParaRPr lang="en-US" sz="1800" b="0" strike="noStrike" spc="-1" dirty="0">
              <a:solidFill>
                <a:srgbClr val="000000"/>
              </a:solidFill>
              <a:latin typeface="Arial"/>
            </a:endParaRPr>
          </a:p>
          <a:p>
            <a:pPr marL="228600" indent="-228600" algn="just">
              <a:lnSpc>
                <a:spcPct val="100000"/>
              </a:lnSpc>
              <a:spcBef>
                <a:spcPts val="601"/>
              </a:spcBef>
              <a:buNone/>
              <a:tabLst>
                <a:tab pos="0" algn="l"/>
              </a:tabLst>
            </a:pPr>
            <a:endParaRPr lang="en-US" sz="1800" b="0" strike="noStrike" spc="-1" dirty="0">
              <a:solidFill>
                <a:srgbClr val="000000"/>
              </a:solidFill>
              <a:latin typeface="Arial"/>
            </a:endParaRPr>
          </a:p>
          <a:p>
            <a:pPr marL="228600" indent="-228600" algn="just">
              <a:lnSpc>
                <a:spcPct val="100000"/>
              </a:lnSpc>
              <a:spcBef>
                <a:spcPts val="1417"/>
              </a:spcBef>
              <a:buNone/>
              <a:tabLst>
                <a:tab pos="0" algn="l"/>
              </a:tabLst>
            </a:pPr>
            <a:endParaRPr lang="en-US" sz="1800" b="0" strike="noStrike" spc="-1" dirty="0">
              <a:solidFill>
                <a:srgbClr val="000000"/>
              </a:solidFill>
              <a:latin typeface="Arial"/>
            </a:endParaRPr>
          </a:p>
        </p:txBody>
      </p:sp>
      <p:sp>
        <p:nvSpPr>
          <p:cNvPr id="130" name="Rectangle 13"/>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93694</TotalTime>
  <Words>2261</Words>
  <Application>Microsoft Macintosh PowerPoint</Application>
  <PresentationFormat>Widescreen</PresentationFormat>
  <Paragraphs>244</Paragraphs>
  <Slides>17</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DejaVu Serif</vt:lpstr>
      <vt:lpstr>Symbol</vt:lpstr>
      <vt:lpstr>Times New Roman</vt:lpstr>
      <vt:lpstr>Wingdings</vt:lpstr>
      <vt:lpstr>Office Theme</vt:lpstr>
      <vt:lpstr>Office Theme</vt:lpstr>
      <vt:lpstr>IEEE 802.18 RR-TAG ISUS Ad-hoc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Scope statement</vt:lpstr>
      <vt:lpstr>Policy statements, uses and process for adoption, including upcoming timeline</vt:lpstr>
      <vt:lpstr>Timeline recap</vt:lpstr>
      <vt:lpstr>Final revisions of draft statement</vt:lpstr>
      <vt:lpstr>IEEE SA Position Statement ”Intelligent Spectrum Allocation and Management”</vt:lpstr>
      <vt:lpstr>Any other business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22/0075r0</dc:title>
  <dc:subject/>
  <dc:creator/>
  <cp:keywords>21 21 21 21 21 21 21 21 July 2022</cp:keywords>
  <dc:description/>
  <cp:lastModifiedBy>Andersdotter, Amelia (Senior WLAN Standards Manager)</cp:lastModifiedBy>
  <cp:revision>4812</cp:revision>
  <cp:lastPrinted>1601-01-01T00:00:00Z</cp:lastPrinted>
  <dcterms:created xsi:type="dcterms:W3CDTF">2016-03-03T14:54:45Z</dcterms:created>
  <dcterms:modified xsi:type="dcterms:W3CDTF">2023-01-26T17:09:57Z</dcterms:modified>
  <cp:category>IEEE 802.18 RR-TAG agenda</cp:category>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Widescreen</vt:lpwstr>
  </property>
  <property fmtid="{D5CDD505-2E9C-101B-9397-08002B2CF9AE}" pid="4" name="Slides">
    <vt:i4>16</vt:i4>
  </property>
</Properties>
</file>