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802.18-23/0016r0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03-00-0000-weekly-teleconference-minutes-5-jan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4-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015-04-ISUS-isus-clean-version-of-spectrum-statement.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1/jan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2/february-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9-0000-teleconference-call-in-info.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28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5 January 2023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18-23/0003r0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None for now</a:t>
            </a:r>
            <a:endParaRPr lang="en-GB" sz="14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hlinkClick r:id="rId3"/>
              </a:rPr>
              <a:t>18-23/0015r4</a:t>
            </a:r>
            <a:r>
              <a:rPr lang="en-US" sz="1800" spc="-5" dirty="0" smtClean="0">
                <a:solidFill>
                  <a:srgbClr val="3333CC"/>
                </a:solidFill>
                <a:latin typeface="+mj-lt"/>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IEEE SA </a:t>
            </a:r>
            <a:r>
              <a:rPr lang="en-US" sz="1800" spc="-1" dirty="0" smtClean="0">
                <a:latin typeface="+mj-lt"/>
              </a:rPr>
              <a:t>Strategic </a:t>
            </a:r>
            <a:r>
              <a:rPr lang="en-US" sz="1800" spc="-1" dirty="0">
                <a:latin typeface="+mj-lt"/>
              </a:rPr>
              <a:t>Planning Coordinating </a:t>
            </a:r>
            <a:r>
              <a:rPr lang="en-US" sz="1800" spc="-1" dirty="0" smtClean="0">
                <a:latin typeface="+mj-lt"/>
              </a:rPr>
              <a:t>Committee (</a:t>
            </a:r>
            <a:r>
              <a:rPr lang="en-US" sz="1800" spc="-1" dirty="0" smtClean="0"/>
              <a:t>SPCC</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(2)</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ISUS ad-hoc: 8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January Open Commission Meeting</a:t>
            </a:r>
            <a:r>
              <a:rPr lang="en-US" sz="1600" dirty="0"/>
              <a:t> </a:t>
            </a:r>
            <a:r>
              <a:rPr lang="en-US" sz="1600" dirty="0" smtClean="0"/>
              <a:t>was held </a:t>
            </a:r>
            <a:r>
              <a:rPr lang="en-US" sz="1600" dirty="0"/>
              <a:t>at 10:30am ET on 26 January 2023</a:t>
            </a:r>
            <a:r>
              <a:rPr lang="en-US" sz="1600" dirty="0" smtClean="0"/>
              <a:t>.</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4"/>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89421262"/>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3 February 2023, 12:00pm ET to 1:00pm ET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9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10 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18-16/0038r29</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a:t>
            </a: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70617</TotalTime>
  <Words>1690</Words>
  <Application>Microsoft Office PowerPoint</Application>
  <PresentationFormat>Widescreen</PresentationFormat>
  <Paragraphs>328</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23/0016r0</dc:title>
  <dc:creator/>
  <cp:keywords>2 February 2023</cp:keywords>
  <cp:lastModifiedBy>Edward Au</cp:lastModifiedBy>
  <cp:revision>5124</cp:revision>
  <cp:lastPrinted>1601-01-01T00:00:00Z</cp:lastPrinted>
  <dcterms:created xsi:type="dcterms:W3CDTF">2016-03-03T14:54:45Z</dcterms:created>
  <dcterms:modified xsi:type="dcterms:W3CDTF">2023-01-28T18:08:23Z</dcterms:modified>
  <cp:category>IEEE 802.18 RR-TAG agenda</cp:category>
</cp:coreProperties>
</file>