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Click to move the slide</a:t>
            </a:r>
            <a:endParaRPr b="0" lang="en-US" sz="1800" spc="-1" strike="noStrike">
              <a:solidFill>
                <a:srgbClr val="000000"/>
              </a:solidFill>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69FD3469-F866-48F1-9322-BBFF9028D844}"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0" name="PlaceHolder 2"/>
          <p:cNvSpPr>
            <a:spLocks noGrp="1"/>
          </p:cNvSpPr>
          <p:nvPr>
            <p:ph type="dt" idx="20"/>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1" name="PlaceHolder 3"/>
          <p:cNvSpPr>
            <a:spLocks noGrp="1"/>
          </p:cNvSpPr>
          <p:nvPr>
            <p:ph type="ftr" idx="21"/>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2" name="PlaceHolder 4"/>
          <p:cNvSpPr>
            <a:spLocks noGrp="1"/>
          </p:cNvSpPr>
          <p:nvPr>
            <p:ph type="sldNum" idx="22"/>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2FBCB02-3180-462A-8BA3-AC382E7EE1D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3" name="Text Box 2"/>
          <p:cNvSpPr/>
          <p:nvPr/>
        </p:nvSpPr>
        <p:spPr>
          <a:xfrm>
            <a:off x="1154160" y="701640"/>
            <a:ext cx="4621320" cy="3463920"/>
          </a:xfrm>
          <a:prstGeom prst="rect">
            <a:avLst/>
          </a:prstGeom>
          <a:solidFill>
            <a:srgbClr val="ffffff"/>
          </a:solidFill>
          <a:ln w="9525">
            <a:solidFill>
              <a:srgbClr val="000000"/>
            </a:solidFill>
            <a:miter/>
          </a:ln>
        </p:spPr>
        <p:style>
          <a:lnRef idx="0"/>
          <a:fillRef idx="0"/>
          <a:effectRef idx="0"/>
          <a:fontRef idx="minor"/>
        </p:style>
      </p:sp>
      <p:sp>
        <p:nvSpPr>
          <p:cNvPr id="164" name="PlaceHolder 5"/>
          <p:cNvSpPr>
            <a:spLocks noGrp="1"/>
          </p:cNvSpPr>
          <p:nvPr>
            <p:ph type="body"/>
          </p:nvPr>
        </p:nvSpPr>
        <p:spPr>
          <a:xfrm>
            <a:off x="923760" y="4408560"/>
            <a:ext cx="5081760" cy="426564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9240" cy="3463560"/>
          </a:xfrm>
          <a:prstGeom prst="rect">
            <a:avLst/>
          </a:prstGeom>
          <a:ln w="0">
            <a:noFill/>
          </a:ln>
        </p:spPr>
      </p:sp>
      <p:sp>
        <p:nvSpPr>
          <p:cNvPr id="199"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idx="38"/>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idx="39"/>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idx="40"/>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8F7A6EF-3117-4885-8842-465A4B06109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9240" cy="3463560"/>
          </a:xfrm>
          <a:prstGeom prst="rect">
            <a:avLst/>
          </a:prstGeom>
          <a:ln w="0">
            <a:noFill/>
          </a:ln>
        </p:spPr>
      </p:sp>
      <p:sp>
        <p:nvSpPr>
          <p:cNvPr id="205"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idx="41"/>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idx="42"/>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idx="43"/>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A64FCB8-8C9C-4EB4-8F62-924E7BE7CE3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387360" y="701640"/>
            <a:ext cx="6154200" cy="3462120"/>
          </a:xfrm>
          <a:prstGeom prst="rect">
            <a:avLst/>
          </a:prstGeom>
          <a:ln w="0">
            <a:noFill/>
          </a:ln>
        </p:spPr>
      </p:sp>
      <p:sp>
        <p:nvSpPr>
          <p:cNvPr id="211" name="PlaceHolder 2"/>
          <p:cNvSpPr>
            <a:spLocks noGrp="1"/>
          </p:cNvSpPr>
          <p:nvPr>
            <p:ph type="body"/>
          </p:nvPr>
        </p:nvSpPr>
        <p:spPr>
          <a:xfrm>
            <a:off x="923760" y="4408560"/>
            <a:ext cx="5079600" cy="41702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2" name="PlaceHolder 3"/>
          <p:cNvSpPr>
            <a:spLocks noGrp="1"/>
          </p:cNvSpPr>
          <p:nvPr>
            <p:ph type="hdr"/>
          </p:nvPr>
        </p:nvSpPr>
        <p:spPr>
          <a:xfrm>
            <a:off x="5640480" y="96840"/>
            <a:ext cx="634680" cy="2059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3" name="PlaceHolder 4"/>
          <p:cNvSpPr>
            <a:spLocks noGrp="1"/>
          </p:cNvSpPr>
          <p:nvPr>
            <p:ph type="dt" idx="44"/>
          </p:nvPr>
        </p:nvSpPr>
        <p:spPr>
          <a:xfrm>
            <a:off x="654120" y="96840"/>
            <a:ext cx="820440" cy="2059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4" name="PlaceHolder 5"/>
          <p:cNvSpPr>
            <a:spLocks noGrp="1"/>
          </p:cNvSpPr>
          <p:nvPr>
            <p:ph type="ftr" idx="45"/>
          </p:nvPr>
        </p:nvSpPr>
        <p:spPr>
          <a:xfrm>
            <a:off x="5357880" y="8985240"/>
            <a:ext cx="917280" cy="1760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5" name="PlaceHolder 6"/>
          <p:cNvSpPr>
            <a:spLocks noGrp="1"/>
          </p:cNvSpPr>
          <p:nvPr>
            <p:ph type="sldNum" idx="46"/>
          </p:nvPr>
        </p:nvSpPr>
        <p:spPr>
          <a:xfrm>
            <a:off x="3222720" y="8985240"/>
            <a:ext cx="506160" cy="3585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76AB6E1-94D7-4A66-B9CA-BBF497FF1D0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sldImg"/>
          </p:nvPr>
        </p:nvSpPr>
        <p:spPr>
          <a:xfrm>
            <a:off x="387360" y="701640"/>
            <a:ext cx="6154200" cy="3462120"/>
          </a:xfrm>
          <a:prstGeom prst="rect">
            <a:avLst/>
          </a:prstGeom>
          <a:ln w="0">
            <a:noFill/>
          </a:ln>
        </p:spPr>
      </p:sp>
      <p:sp>
        <p:nvSpPr>
          <p:cNvPr id="217" name="PlaceHolder 2"/>
          <p:cNvSpPr>
            <a:spLocks noGrp="1"/>
          </p:cNvSpPr>
          <p:nvPr>
            <p:ph type="body"/>
          </p:nvPr>
        </p:nvSpPr>
        <p:spPr>
          <a:xfrm>
            <a:off x="923760" y="4408560"/>
            <a:ext cx="5079600" cy="41702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8" name="PlaceHolder 3"/>
          <p:cNvSpPr>
            <a:spLocks noGrp="1"/>
          </p:cNvSpPr>
          <p:nvPr>
            <p:ph type="hdr"/>
          </p:nvPr>
        </p:nvSpPr>
        <p:spPr>
          <a:xfrm>
            <a:off x="5640480" y="96840"/>
            <a:ext cx="634680" cy="2059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9" name="PlaceHolder 4"/>
          <p:cNvSpPr>
            <a:spLocks noGrp="1"/>
          </p:cNvSpPr>
          <p:nvPr>
            <p:ph type="dt" idx="47"/>
          </p:nvPr>
        </p:nvSpPr>
        <p:spPr>
          <a:xfrm>
            <a:off x="654120" y="96840"/>
            <a:ext cx="820440" cy="2059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0" name="PlaceHolder 5"/>
          <p:cNvSpPr>
            <a:spLocks noGrp="1"/>
          </p:cNvSpPr>
          <p:nvPr>
            <p:ph type="ftr" idx="48"/>
          </p:nvPr>
        </p:nvSpPr>
        <p:spPr>
          <a:xfrm>
            <a:off x="5357880" y="8985240"/>
            <a:ext cx="917280" cy="1760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1" name="PlaceHolder 6"/>
          <p:cNvSpPr>
            <a:spLocks noGrp="1"/>
          </p:cNvSpPr>
          <p:nvPr>
            <p:ph type="sldNum" idx="49"/>
          </p:nvPr>
        </p:nvSpPr>
        <p:spPr>
          <a:xfrm>
            <a:off x="3222720" y="8985240"/>
            <a:ext cx="506160" cy="3585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B6EBBFD-FABA-45FC-810E-40CC8FF51F1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sldImg"/>
          </p:nvPr>
        </p:nvSpPr>
        <p:spPr>
          <a:xfrm>
            <a:off x="387360" y="701640"/>
            <a:ext cx="6154200" cy="3462120"/>
          </a:xfrm>
          <a:prstGeom prst="rect">
            <a:avLst/>
          </a:prstGeom>
          <a:ln w="0">
            <a:noFill/>
          </a:ln>
        </p:spPr>
      </p:sp>
      <p:sp>
        <p:nvSpPr>
          <p:cNvPr id="223" name="PlaceHolder 2"/>
          <p:cNvSpPr>
            <a:spLocks noGrp="1"/>
          </p:cNvSpPr>
          <p:nvPr>
            <p:ph type="body"/>
          </p:nvPr>
        </p:nvSpPr>
        <p:spPr>
          <a:xfrm>
            <a:off x="923760" y="4408560"/>
            <a:ext cx="5079600" cy="41702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4" name="PlaceHolder 3"/>
          <p:cNvSpPr>
            <a:spLocks noGrp="1"/>
          </p:cNvSpPr>
          <p:nvPr>
            <p:ph type="hdr"/>
          </p:nvPr>
        </p:nvSpPr>
        <p:spPr>
          <a:xfrm>
            <a:off x="5640480" y="96840"/>
            <a:ext cx="634680" cy="2059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5" name="PlaceHolder 4"/>
          <p:cNvSpPr>
            <a:spLocks noGrp="1"/>
          </p:cNvSpPr>
          <p:nvPr>
            <p:ph type="dt" idx="50"/>
          </p:nvPr>
        </p:nvSpPr>
        <p:spPr>
          <a:xfrm>
            <a:off x="654120" y="96840"/>
            <a:ext cx="820440" cy="20592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6" name="PlaceHolder 5"/>
          <p:cNvSpPr>
            <a:spLocks noGrp="1"/>
          </p:cNvSpPr>
          <p:nvPr>
            <p:ph type="ftr" idx="51"/>
          </p:nvPr>
        </p:nvSpPr>
        <p:spPr>
          <a:xfrm>
            <a:off x="5357880" y="8985240"/>
            <a:ext cx="917280" cy="1760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7" name="PlaceHolder 6"/>
          <p:cNvSpPr>
            <a:spLocks noGrp="1"/>
          </p:cNvSpPr>
          <p:nvPr>
            <p:ph type="sldNum" idx="52"/>
          </p:nvPr>
        </p:nvSpPr>
        <p:spPr>
          <a:xfrm>
            <a:off x="3222720" y="8985240"/>
            <a:ext cx="506160" cy="3585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739617D-5116-436F-B4B4-2A99B628648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387360" y="701640"/>
            <a:ext cx="6154200" cy="3462120"/>
          </a:xfrm>
          <a:prstGeom prst="rect">
            <a:avLst/>
          </a:prstGeom>
          <a:ln w="0">
            <a:noFill/>
          </a:ln>
        </p:spPr>
      </p:sp>
      <p:sp>
        <p:nvSpPr>
          <p:cNvPr id="229"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0"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1" name="PlaceHolder 4"/>
          <p:cNvSpPr>
            <a:spLocks noGrp="1"/>
          </p:cNvSpPr>
          <p:nvPr>
            <p:ph type="dt" idx="53"/>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2" name="PlaceHolder 5"/>
          <p:cNvSpPr>
            <a:spLocks noGrp="1"/>
          </p:cNvSpPr>
          <p:nvPr>
            <p:ph type="ftr" idx="54"/>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3" name="PlaceHolder 6"/>
          <p:cNvSpPr>
            <a:spLocks noGrp="1"/>
          </p:cNvSpPr>
          <p:nvPr>
            <p:ph type="sldNum" idx="55"/>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8170ADD-CA81-448D-8F79-3007B1941E5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385920" y="701640"/>
            <a:ext cx="6159240" cy="3463560"/>
          </a:xfrm>
          <a:prstGeom prst="rect">
            <a:avLst/>
          </a:prstGeom>
          <a:ln w="0">
            <a:noFill/>
          </a:ln>
        </p:spPr>
      </p:sp>
      <p:sp>
        <p:nvSpPr>
          <p:cNvPr id="235"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6"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7" name="PlaceHolder 4"/>
          <p:cNvSpPr>
            <a:spLocks noGrp="1"/>
          </p:cNvSpPr>
          <p:nvPr>
            <p:ph type="dt" idx="56"/>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8" name="PlaceHolder 5"/>
          <p:cNvSpPr>
            <a:spLocks noGrp="1"/>
          </p:cNvSpPr>
          <p:nvPr>
            <p:ph type="ftr" idx="57"/>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9" name="PlaceHolder 6"/>
          <p:cNvSpPr>
            <a:spLocks noGrp="1"/>
          </p:cNvSpPr>
          <p:nvPr>
            <p:ph type="sldNum" idx="58"/>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7E4C7CC-3FA3-438C-A5F8-13A50A8EF417}"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6" name="PlaceHolder 2"/>
          <p:cNvSpPr>
            <a:spLocks noGrp="1"/>
          </p:cNvSpPr>
          <p:nvPr>
            <p:ph type="dt" idx="23"/>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7" name="PlaceHolder 3"/>
          <p:cNvSpPr>
            <a:spLocks noGrp="1"/>
          </p:cNvSpPr>
          <p:nvPr>
            <p:ph type="ftr" idx="24"/>
          </p:nvPr>
        </p:nvSpPr>
        <p:spPr>
          <a:xfrm>
            <a:off x="5357880" y="8985240"/>
            <a:ext cx="917640" cy="1764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8" name="PlaceHolder 4"/>
          <p:cNvSpPr>
            <a:spLocks noGrp="1"/>
          </p:cNvSpPr>
          <p:nvPr>
            <p:ph type="sldNum" idx="25"/>
          </p:nvPr>
        </p:nvSpPr>
        <p:spPr>
          <a:xfrm>
            <a:off x="3279240" y="9000720"/>
            <a:ext cx="410400" cy="18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0F6120A-9DB0-42FD-BE51-333FF7F00B8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9" name="Rectangle 7"/>
          <p:cNvSpPr/>
          <p:nvPr/>
        </p:nvSpPr>
        <p:spPr>
          <a:xfrm>
            <a:off x="3885840" y="8830440"/>
            <a:ext cx="2967480" cy="4611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CF4CF66B-CA2B-4DB5-8853-1A130EA3AE36}"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0" name="PlaceHolder 5"/>
          <p:cNvSpPr>
            <a:spLocks noGrp="1"/>
          </p:cNvSpPr>
          <p:nvPr>
            <p:ph type="sldImg"/>
          </p:nvPr>
        </p:nvSpPr>
        <p:spPr>
          <a:xfrm>
            <a:off x="334800" y="698400"/>
            <a:ext cx="6184440" cy="3479400"/>
          </a:xfrm>
          <a:prstGeom prst="rect">
            <a:avLst/>
          </a:prstGeom>
          <a:ln w="0">
            <a:noFill/>
          </a:ln>
        </p:spPr>
      </p:sp>
      <p:sp>
        <p:nvSpPr>
          <p:cNvPr id="171" name="PlaceHolder 6"/>
          <p:cNvSpPr>
            <a:spLocks noGrp="1"/>
          </p:cNvSpPr>
          <p:nvPr>
            <p:ph type="body"/>
          </p:nvPr>
        </p:nvSpPr>
        <p:spPr>
          <a:xfrm>
            <a:off x="915480" y="4416120"/>
            <a:ext cx="5022720" cy="41774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3" name="PlaceHolder 2"/>
          <p:cNvSpPr>
            <a:spLocks noGrp="1"/>
          </p:cNvSpPr>
          <p:nvPr>
            <p:ph type="dt" idx="26"/>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4" name="PlaceHolder 3"/>
          <p:cNvSpPr>
            <a:spLocks noGrp="1"/>
          </p:cNvSpPr>
          <p:nvPr>
            <p:ph type="ftr" idx="27"/>
          </p:nvPr>
        </p:nvSpPr>
        <p:spPr>
          <a:xfrm>
            <a:off x="5357880" y="8985240"/>
            <a:ext cx="917640" cy="1764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5" name="PlaceHolder 4"/>
          <p:cNvSpPr>
            <a:spLocks noGrp="1"/>
          </p:cNvSpPr>
          <p:nvPr>
            <p:ph type="sldNum" idx="28"/>
          </p:nvPr>
        </p:nvSpPr>
        <p:spPr>
          <a:xfrm>
            <a:off x="3279240" y="9000720"/>
            <a:ext cx="410400" cy="18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5D5FE73-31BC-4B69-A14E-CAE1C5CD9881}"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6" name="Rectangle 7"/>
          <p:cNvSpPr/>
          <p:nvPr/>
        </p:nvSpPr>
        <p:spPr>
          <a:xfrm>
            <a:off x="3885840" y="8830440"/>
            <a:ext cx="2967480" cy="4611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E1C810C7-1205-4DF1-8689-6A345350E27C}"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7" name="PlaceHolder 5"/>
          <p:cNvSpPr>
            <a:spLocks noGrp="1"/>
          </p:cNvSpPr>
          <p:nvPr>
            <p:ph type="sldImg"/>
          </p:nvPr>
        </p:nvSpPr>
        <p:spPr>
          <a:xfrm>
            <a:off x="334800" y="698400"/>
            <a:ext cx="6184440" cy="3479400"/>
          </a:xfrm>
          <a:prstGeom prst="rect">
            <a:avLst/>
          </a:prstGeom>
          <a:ln w="0">
            <a:noFill/>
          </a:ln>
        </p:spPr>
      </p:sp>
      <p:sp>
        <p:nvSpPr>
          <p:cNvPr id="178" name="PlaceHolder 6"/>
          <p:cNvSpPr>
            <a:spLocks noGrp="1"/>
          </p:cNvSpPr>
          <p:nvPr>
            <p:ph type="body"/>
          </p:nvPr>
        </p:nvSpPr>
        <p:spPr>
          <a:xfrm>
            <a:off x="915480" y="4416120"/>
            <a:ext cx="5022720" cy="41774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0" name="PlaceHolder 2"/>
          <p:cNvSpPr>
            <a:spLocks noGrp="1"/>
          </p:cNvSpPr>
          <p:nvPr>
            <p:ph type="dt" idx="29"/>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1" name="PlaceHolder 3"/>
          <p:cNvSpPr>
            <a:spLocks noGrp="1"/>
          </p:cNvSpPr>
          <p:nvPr>
            <p:ph type="ftr" idx="30"/>
          </p:nvPr>
        </p:nvSpPr>
        <p:spPr>
          <a:xfrm>
            <a:off x="5357880" y="8985240"/>
            <a:ext cx="917640" cy="1764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2" name="PlaceHolder 4"/>
          <p:cNvSpPr>
            <a:spLocks noGrp="1"/>
          </p:cNvSpPr>
          <p:nvPr>
            <p:ph type="sldNum" idx="31"/>
          </p:nvPr>
        </p:nvSpPr>
        <p:spPr>
          <a:xfrm>
            <a:off x="3279240" y="9000720"/>
            <a:ext cx="410400" cy="18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FB43544-7CE0-427F-8519-A98CC75F2EA0}"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3" name="Rectangle 7"/>
          <p:cNvSpPr/>
          <p:nvPr/>
        </p:nvSpPr>
        <p:spPr>
          <a:xfrm>
            <a:off x="3885840" y="8830440"/>
            <a:ext cx="2967480" cy="4611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2FDECE16-FF04-48EA-8240-5A09BFC782A2}"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4" name="PlaceHolder 5"/>
          <p:cNvSpPr>
            <a:spLocks noGrp="1"/>
          </p:cNvSpPr>
          <p:nvPr>
            <p:ph type="sldImg"/>
          </p:nvPr>
        </p:nvSpPr>
        <p:spPr>
          <a:xfrm>
            <a:off x="334800" y="698400"/>
            <a:ext cx="6184440" cy="3479400"/>
          </a:xfrm>
          <a:prstGeom prst="rect">
            <a:avLst/>
          </a:prstGeom>
          <a:ln w="0">
            <a:noFill/>
          </a:ln>
        </p:spPr>
      </p:sp>
      <p:sp>
        <p:nvSpPr>
          <p:cNvPr id="185" name="PlaceHolder 6"/>
          <p:cNvSpPr>
            <a:spLocks noGrp="1"/>
          </p:cNvSpPr>
          <p:nvPr>
            <p:ph type="body"/>
          </p:nvPr>
        </p:nvSpPr>
        <p:spPr>
          <a:xfrm>
            <a:off x="915480" y="4416120"/>
            <a:ext cx="5022720" cy="41774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7360" y="701640"/>
            <a:ext cx="6154200" cy="3462120"/>
          </a:xfrm>
          <a:prstGeom prst="rect">
            <a:avLst/>
          </a:prstGeom>
          <a:ln w="0">
            <a:noFill/>
          </a:ln>
        </p:spPr>
      </p:sp>
      <p:sp>
        <p:nvSpPr>
          <p:cNvPr id="187"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a:t>
            </a:r>
            <a:r>
              <a:rPr b="1" lang="en-US" sz="1400" spc="-1" strike="noStrike">
                <a:solidFill>
                  <a:srgbClr val="000000"/>
                </a:solidFill>
                <a:latin typeface="Times New Roman"/>
                <a:ea typeface="MS Gothic"/>
              </a:rPr>
              <a:t>802.11-yy/xxxxr</a:t>
            </a:r>
            <a:r>
              <a:rPr b="1" lang="en-US" sz="1400" spc="-1" strike="noStrike">
                <a:solidFill>
                  <a:srgbClr val="000000"/>
                </a:solidFill>
                <a:latin typeface="Times New Roman"/>
                <a:ea typeface="MS Gothic"/>
              </a:rPr>
              <a:t>0</a:t>
            </a:r>
            <a:endParaRPr b="0" lang="sv-SE" sz="1400" spc="-1" strike="noStrike">
              <a:latin typeface="Times New Roman"/>
            </a:endParaRPr>
          </a:p>
        </p:txBody>
      </p:sp>
      <p:sp>
        <p:nvSpPr>
          <p:cNvPr id="189" name="PlaceHolder 4"/>
          <p:cNvSpPr>
            <a:spLocks noGrp="1"/>
          </p:cNvSpPr>
          <p:nvPr>
            <p:ph type="dt" idx="32"/>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idx="33"/>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idx="34"/>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DA8A69E-2C29-40BE-A311-0A51D8EE104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7360" y="701640"/>
            <a:ext cx="6154200" cy="3462120"/>
          </a:xfrm>
          <a:prstGeom prst="rect">
            <a:avLst/>
          </a:prstGeom>
          <a:ln w="0">
            <a:noFill/>
          </a:ln>
        </p:spPr>
      </p:sp>
      <p:sp>
        <p:nvSpPr>
          <p:cNvPr id="193" name="PlaceHolder 2"/>
          <p:cNvSpPr>
            <a:spLocks noGrp="1"/>
          </p:cNvSpPr>
          <p:nvPr>
            <p:ph type="body"/>
          </p:nvPr>
        </p:nvSpPr>
        <p:spPr>
          <a:xfrm>
            <a:off x="923760" y="4408560"/>
            <a:ext cx="5079960" cy="41706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5040" cy="2062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a:t>
            </a:r>
            <a:r>
              <a:rPr b="1" lang="en-US" sz="1400" spc="-1" strike="noStrike">
                <a:solidFill>
                  <a:srgbClr val="000000"/>
                </a:solidFill>
                <a:latin typeface="Times New Roman"/>
                <a:ea typeface="MS Gothic"/>
              </a:rPr>
              <a:t>802.11-yy/xxxxr0</a:t>
            </a:r>
            <a:endParaRPr b="0" lang="sv-SE" sz="1400" spc="-1" strike="noStrike">
              <a:latin typeface="Times New Roman"/>
            </a:endParaRPr>
          </a:p>
        </p:txBody>
      </p:sp>
      <p:sp>
        <p:nvSpPr>
          <p:cNvPr id="195" name="PlaceHolder 4"/>
          <p:cNvSpPr>
            <a:spLocks noGrp="1"/>
          </p:cNvSpPr>
          <p:nvPr>
            <p:ph type="dt" idx="35"/>
          </p:nvPr>
        </p:nvSpPr>
        <p:spPr>
          <a:xfrm>
            <a:off x="654120" y="96840"/>
            <a:ext cx="820800" cy="20628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idx="36"/>
          </p:nvPr>
        </p:nvSpPr>
        <p:spPr>
          <a:xfrm>
            <a:off x="5357880" y="8985240"/>
            <a:ext cx="917640" cy="1764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idx="37"/>
          </p:nvPr>
        </p:nvSpPr>
        <p:spPr>
          <a:xfrm>
            <a:off x="3222720" y="8985240"/>
            <a:ext cx="506520" cy="3589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1E975AC-B0D0-4824-96BB-54C4299416C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727560" y="137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727560" y="137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2720" cy="2682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802.18-23/0005r1</a:t>
            </a:r>
            <a:endParaRPr b="0" lang="sv-SE" sz="1800" spc="-1" strike="noStrike">
              <a:latin typeface="Arial"/>
            </a:endParaRPr>
          </a:p>
        </p:txBody>
      </p:sp>
      <p:sp>
        <p:nvSpPr>
          <p:cNvPr id="4" name="Date Placeholder 3"/>
          <p:cNvSpPr/>
          <p:nvPr/>
        </p:nvSpPr>
        <p:spPr>
          <a:xfrm>
            <a:off x="720000" y="360360"/>
            <a:ext cx="4662720" cy="26820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Jan 2023</a:t>
            </a:r>
            <a:endParaRPr b="0" lang="sv-SE" sz="1800" spc="-1" strike="noStrike">
              <a:latin typeface="Arial"/>
            </a:endParaRPr>
          </a:p>
        </p:txBody>
      </p:sp>
      <p:sp>
        <p:nvSpPr>
          <p:cNvPr id="5"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2720" cy="2682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802.18-23/0005r1</a:t>
            </a:r>
            <a:endParaRPr b="0" lang="sv-SE" sz="1800" spc="-1" strike="noStrike">
              <a:latin typeface="Arial"/>
            </a:endParaRPr>
          </a:p>
        </p:txBody>
      </p:sp>
      <p:sp>
        <p:nvSpPr>
          <p:cNvPr id="47" name="Date Placeholder 3"/>
          <p:cNvSpPr/>
          <p:nvPr/>
        </p:nvSpPr>
        <p:spPr>
          <a:xfrm>
            <a:off x="720000" y="360360"/>
            <a:ext cx="4662720" cy="26820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Jan 2023</a:t>
            </a:r>
            <a:endParaRPr b="0" lang="sv-SE" sz="1800" spc="-1" strike="noStrike">
              <a:latin typeface="Arial"/>
            </a:endParaRPr>
          </a:p>
        </p:txBody>
      </p:sp>
      <p:sp>
        <p:nvSpPr>
          <p:cNvPr id="48" name="PlaceHolder 1"/>
          <p:cNvSpPr>
            <a:spLocks noGrp="1"/>
          </p:cNvSpPr>
          <p:nvPr>
            <p:ph type="title"/>
          </p:nvPr>
        </p:nvSpPr>
        <p:spPr>
          <a:xfrm>
            <a:off x="727560" y="137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3/18-23-0004-00-ISUS-spectrum-statement-minutes-6-january-2023.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hyperlink" Target="https://mentor.ieee.org/802.18/dcn/22/18-22-0087-06-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hyperlink" Target="https://mentor.ieee.org/802.18/dcn/22/18-22-0087-06-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3/18-23-0004-00-ISUS-spectrum-statement-minutes-6-january-2023.docx" TargetMode="External"/><Relationship Id="rId2" Type="http://schemas.openxmlformats.org/officeDocument/2006/relationships/hyperlink" Target="https://mentor.ieee.org/802.18/dcn/22/18-22-0087-06-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9C0CCC6-E27A-4318-8D68-71834781640E}"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7720" cy="106200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4" name="PlaceHolder 3"/>
          <p:cNvSpPr>
            <a:spLocks noGrp="1"/>
          </p:cNvSpPr>
          <p:nvPr>
            <p:ph/>
          </p:nvPr>
        </p:nvSpPr>
        <p:spPr>
          <a:xfrm>
            <a:off x="3505320" y="2502720"/>
            <a:ext cx="7767720" cy="76680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15 January 2023</a:t>
            </a:r>
            <a:endParaRPr b="0" lang="en-US" sz="2000" spc="-1" strike="noStrike">
              <a:solidFill>
                <a:srgbClr val="000000"/>
              </a:solidFill>
              <a:latin typeface="Arial"/>
            </a:endParaRPr>
          </a:p>
        </p:txBody>
      </p:sp>
      <p:sp>
        <p:nvSpPr>
          <p:cNvPr id="95" name="Rectangle 1"/>
          <p:cNvSpPr/>
          <p:nvPr/>
        </p:nvSpPr>
        <p:spPr>
          <a:xfrm>
            <a:off x="3124080" y="4340880"/>
            <a:ext cx="1443240" cy="37620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9E8BB55-513F-483D-9E0A-3DEBD1668477}"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33" name="PlaceHolder 3"/>
          <p:cNvSpPr>
            <a:spLocks noGrp="1"/>
          </p:cNvSpPr>
          <p:nvPr>
            <p:ph/>
          </p:nvPr>
        </p:nvSpPr>
        <p:spPr>
          <a:xfrm>
            <a:off x="882720" y="1387800"/>
            <a:ext cx="10546920" cy="410868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6 January 2023 ISUS call as shown in the document </a:t>
            </a:r>
            <a:r>
              <a:rPr b="1" lang="en-US" sz="1800" spc="-7" strike="noStrike" u="sng">
                <a:solidFill>
                  <a:srgbClr val="3333cc"/>
                </a:solidFill>
                <a:uFillTx/>
                <a:latin typeface="Times New Roman"/>
                <a:ea typeface="MS Gothic"/>
                <a:hlinkClick r:id="rId1"/>
              </a:rPr>
              <a:t>18-23-0004r0</a:t>
            </a:r>
            <a:r>
              <a:rPr b="1" lang="en-US" sz="1800" spc="-7" strike="noStrike">
                <a:solidFill>
                  <a:srgbClr val="000000"/>
                </a:solidFill>
                <a:latin typeface="Times New Roman"/>
                <a:ea typeface="MS Gothic"/>
              </a:rPr>
              <a:t>, with editorial privilege for the ISUS Adhoc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Stuart Kerry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Hassan Yaghoobi</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None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Approved with unanimous consent.</a:t>
            </a:r>
            <a:endParaRPr b="0" lang="en-US" sz="1600" spc="-1" strike="noStrike">
              <a:solidFill>
                <a:srgbClr val="000000"/>
              </a:solidFill>
              <a:latin typeface="Arial"/>
            </a:endParaRPr>
          </a:p>
          <a:p>
            <a:pPr marL="39924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4" name="Rectangle 14"/>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60BD14D-6DD5-4691-B857-84E2AC5FCDA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just">
              <a:lnSpc>
                <a:spcPct val="100000"/>
              </a:lnSpc>
              <a:spcBef>
                <a:spcPts val="601"/>
              </a:spcBef>
              <a:buNone/>
              <a:tabLst>
                <a:tab algn="l" pos="230040"/>
              </a:tabLst>
            </a:pPr>
            <a:r>
              <a:rPr b="1" lang="en-US" sz="2400" spc="-7" strike="noStrike">
                <a:solidFill>
                  <a:srgbClr val="1c99e0"/>
                </a:solidFill>
                <a:latin typeface="Times New Roman"/>
                <a:ea typeface="MS Gothic"/>
              </a:rPr>
              <a:t>Policy statements, uses and process for adoption, including upcoming timeline</a:t>
            </a:r>
            <a:endParaRPr b="0" lang="en-US" sz="2400" spc="-1" strike="noStrike">
              <a:solidFill>
                <a:srgbClr val="000000"/>
              </a:solidFill>
              <a:latin typeface="Arial"/>
            </a:endParaRPr>
          </a:p>
        </p:txBody>
      </p:sp>
      <p:sp>
        <p:nvSpPr>
          <p:cNvPr id="137" name="PlaceHolder 3"/>
          <p:cNvSpPr>
            <a:spLocks noGrp="1"/>
          </p:cNvSpPr>
          <p:nvPr>
            <p:ph/>
          </p:nvPr>
        </p:nvSpPr>
        <p:spPr>
          <a:xfrm>
            <a:off x="882720" y="1620000"/>
            <a:ext cx="10546920" cy="3876480"/>
          </a:xfrm>
          <a:prstGeom prst="rect">
            <a:avLst/>
          </a:prstGeom>
          <a:noFill/>
          <a:ln w="9360">
            <a:noFill/>
          </a:ln>
        </p:spPr>
        <p:txBody>
          <a:bodyPr numCol="1" spcCol="0" lIns="92160" rIns="92160" tIns="46080" bIns="46080" anchor="t">
            <a:noAutofit/>
          </a:bodyPr>
          <a:p>
            <a:pPr marL="432000" indent="-324000">
              <a:lnSpc>
                <a:spcPct val="90000"/>
              </a:lnSpc>
              <a:spcBef>
                <a:spcPts val="1417"/>
              </a:spcBef>
              <a:buClr>
                <a:srgbClr val="000000"/>
              </a:buClr>
              <a:buSzPct val="45000"/>
              <a:buFont typeface="Wingdings" charset="2"/>
              <a:buChar char=""/>
            </a:pPr>
            <a:r>
              <a:rPr b="0" lang="en-US" sz="1500" spc="-1" strike="noStrike">
                <a:solidFill>
                  <a:srgbClr val="000000"/>
                </a:solidFill>
                <a:latin typeface="Arial"/>
              </a:rPr>
              <a:t>For the draft to be approved as a revised IEEE SA policy statement on spectrum management and allocation, it will have to be reviewed (and approved) by the IEEE Board of Governors (BOG) SPCC (Strategic Planning Coordinating Committee) and the BOG itself.</a:t>
            </a:r>
            <a:br>
              <a:rPr sz="1500"/>
            </a:br>
            <a:br>
              <a:rPr sz="1500"/>
            </a:br>
            <a:r>
              <a:rPr b="0" lang="en-US" sz="1500" spc="-1" strike="noStrike">
                <a:solidFill>
                  <a:srgbClr val="000000"/>
                </a:solidFill>
                <a:latin typeface="Arial"/>
              </a:rPr>
              <a:t>The SPCC will meet on 2 Feb 2023, and can make a proposal to the BOG for its meeting on 8-9 February.</a:t>
            </a:r>
            <a:br>
              <a:rPr sz="1500"/>
            </a:br>
            <a:br>
              <a:rPr sz="1500"/>
            </a:br>
            <a:r>
              <a:rPr b="0" lang="en-US" sz="1500" spc="-1" strike="noStrike">
                <a:solidFill>
                  <a:srgbClr val="000000"/>
                </a:solidFill>
                <a:latin typeface="Arial"/>
              </a:rPr>
              <a:t>The SPCC will also meet on 27 April 2023, and could then make a proposal for the BOG meeting on 3-4 May.</a:t>
            </a:r>
            <a:br>
              <a:rPr sz="1500"/>
            </a:br>
            <a:br>
              <a:rPr sz="1500"/>
            </a:br>
            <a:r>
              <a:rPr b="0" lang="en-US" sz="1500" spc="-1" strike="noStrike">
                <a:solidFill>
                  <a:srgbClr val="000000"/>
                </a:solidFill>
                <a:latin typeface="Arial"/>
              </a:rPr>
              <a:t>As an ad-hoc group in the IEEE 802.18 WG under the IEEE 802 LMSC, we would have to have a document for the IEEE 802.18 WG ready for motion by </a:t>
            </a:r>
            <a:r>
              <a:rPr b="1" lang="en-US" sz="1500" spc="-1" strike="noStrike">
                <a:solidFill>
                  <a:srgbClr val="000000"/>
                </a:solidFill>
                <a:latin typeface="Arial"/>
              </a:rPr>
              <a:t>19 January 2023</a:t>
            </a:r>
            <a:r>
              <a:rPr b="0" lang="en-US" sz="1500" spc="-1" strike="noStrike">
                <a:solidFill>
                  <a:srgbClr val="000000"/>
                </a:solidFill>
                <a:latin typeface="Arial"/>
              </a:rPr>
              <a:t> (Closing Plenary meeting during the IEEE Wireless Interim Meeting in Baltimore, Maryland, USA). This will enable the IEEE 802 LMSC to hold a 10-day letter ballot to approve the document for SPCC consideration.</a:t>
            </a:r>
            <a:endParaRPr b="0" lang="en-US" sz="1500" spc="-1" strike="noStrike">
              <a:solidFill>
                <a:srgbClr val="000000"/>
              </a:solidFill>
              <a:latin typeface="Arial"/>
            </a:endParaRPr>
          </a:p>
        </p:txBody>
      </p:sp>
      <p:sp>
        <p:nvSpPr>
          <p:cNvPr id="138" name="Rectangle 16"/>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3520" cy="3585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B1E003A-0E3F-4CC2-9FFA-07E9F73105F7}"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2240" cy="8856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en-US" sz="2800" spc="-1" strike="noStrike">
              <a:solidFill>
                <a:srgbClr val="000000"/>
              </a:solidFill>
              <a:latin typeface="Arial"/>
            </a:endParaRPr>
          </a:p>
        </p:txBody>
      </p:sp>
      <p:sp>
        <p:nvSpPr>
          <p:cNvPr id="141" name="PlaceHolder 3"/>
          <p:cNvSpPr>
            <a:spLocks noGrp="1"/>
          </p:cNvSpPr>
          <p:nvPr>
            <p:ph/>
          </p:nvPr>
        </p:nvSpPr>
        <p:spPr>
          <a:xfrm>
            <a:off x="882720" y="1387800"/>
            <a:ext cx="10546560" cy="4910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Kept for completeness.</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p:txBody>
      </p:sp>
      <p:sp>
        <p:nvSpPr>
          <p:cNvPr id="142" name="Rectangle 2"/>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3520" cy="3585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966B1AB-D10B-49D3-B33B-37E55131DEE9}"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2240" cy="8856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5" name="PlaceHolder 3"/>
          <p:cNvSpPr>
            <a:spLocks noGrp="1"/>
          </p:cNvSpPr>
          <p:nvPr>
            <p:ph/>
          </p:nvPr>
        </p:nvSpPr>
        <p:spPr>
          <a:xfrm>
            <a:off x="882720" y="1387800"/>
            <a:ext cx="10546560" cy="4910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a:t>
            </a:r>
            <a:r>
              <a:rPr b="1" lang="en-US" sz="1800" spc="-7" strike="noStrike" u="sng">
                <a:solidFill>
                  <a:srgbClr val="3333cc"/>
                </a:solidFill>
                <a:uFillTx/>
                <a:latin typeface="Times New Roman"/>
                <a:ea typeface="MS Gothic"/>
                <a:hlinkClick r:id="rId1"/>
              </a:rPr>
              <a:t>18-22-0087r6</a:t>
            </a:r>
            <a:r>
              <a:rPr b="1" lang="en-US" sz="1800" spc="-7" strike="noStrike">
                <a:solidFill>
                  <a:srgbClr val="000000"/>
                </a:solidFill>
                <a:latin typeface="Times New Roman"/>
                <a:ea typeface="MS Gothic"/>
              </a:rPr>
              <a:t>, the following headings are proposed:</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&lt;Introductory paragraph&gt;</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&lt;The IEEE 802 family of technologies for unlicensed spectrum&gt; (revised)</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highlight>
                  <a:srgbClr val="ffff00"/>
                </a:highlight>
                <a:latin typeface="Times New Roman"/>
                <a:ea typeface="MS Gothic"/>
              </a:rPr>
              <a:t>&lt;Recommendations&gt; (Revised: input from Max Riegel)</a:t>
            </a:r>
            <a:endParaRPr b="0" lang="en-US" sz="1800" spc="-1" strike="noStrike">
              <a:solidFill>
                <a:srgbClr val="000000"/>
              </a:solidFill>
              <a:latin typeface="Arial"/>
            </a:endParaRPr>
          </a:p>
          <a:p>
            <a:pPr marL="406440" indent="-228600">
              <a:lnSpc>
                <a:spcPct val="115000"/>
              </a:lnSpc>
              <a:spcBef>
                <a:spcPts val="1001"/>
              </a:spcBef>
              <a:spcAft>
                <a:spcPts val="1060"/>
              </a:spcAft>
              <a:buNone/>
              <a:tabLst>
                <a:tab algn="l" pos="0"/>
              </a:tabLst>
            </a:pPr>
            <a:r>
              <a:rPr b="1" lang="en-US" sz="1800" spc="-7" strike="noStrike">
                <a:solidFill>
                  <a:srgbClr val="000000"/>
                </a:solidFill>
                <a:latin typeface="Times New Roman"/>
                <a:ea typeface="MS Gothic"/>
              </a:rPr>
              <a:t>&lt;History&gt;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latin typeface="Times New Roman"/>
                <a:ea typeface="MS Gothic"/>
              </a:rPr>
              <a:t>&lt;Current applications, increasing future applications&gt;</a:t>
            </a:r>
            <a:endParaRPr b="0" lang="en-US" sz="1800" spc="-1" strike="noStrike">
              <a:solidFill>
                <a:srgbClr val="000000"/>
              </a:solidFill>
              <a:latin typeface="Arial"/>
            </a:endParaRPr>
          </a:p>
          <a:p>
            <a:pPr marL="406440" indent="-228600">
              <a:lnSpc>
                <a:spcPct val="115000"/>
              </a:lnSpc>
              <a:spcBef>
                <a:spcPts val="6"/>
              </a:spcBef>
              <a:spcAft>
                <a:spcPts val="601"/>
              </a:spcAft>
              <a:buNone/>
              <a:tabLst>
                <a:tab algn="l" pos="0"/>
              </a:tabLst>
            </a:pPr>
            <a:r>
              <a:rPr b="1" lang="en-US" sz="1800" spc="-7" strike="noStrike">
                <a:solidFill>
                  <a:srgbClr val="000000"/>
                </a:solidFill>
                <a:highlight>
                  <a:srgbClr val="ffff00"/>
                </a:highlight>
                <a:latin typeface="Times New Roman"/>
                <a:ea typeface="MS Gothic"/>
              </a:rPr>
              <a:t>&lt;Spectrum sharing, co-existence, .19&gt; (Waiting for review)</a:t>
            </a:r>
            <a:endParaRPr b="0" lang="en-US" sz="1800" spc="-1" strike="noStrike">
              <a:solidFill>
                <a:srgbClr val="000000"/>
              </a:solidFill>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latin typeface="Times New Roman"/>
                <a:ea typeface="MS Gothic"/>
              </a:rPr>
              <a:t>&lt;Optimistic end-note&gt;</a:t>
            </a:r>
            <a:endParaRPr b="0" lang="en-US" sz="1800" spc="-1" strike="noStrike">
              <a:solidFill>
                <a:srgbClr val="000000"/>
              </a:solidFill>
              <a:latin typeface="Arial"/>
            </a:endParaRPr>
          </a:p>
          <a:p>
            <a:pPr marL="406440" indent="-228600">
              <a:lnSpc>
                <a:spcPct val="115000"/>
              </a:lnSpc>
              <a:spcBef>
                <a:spcPts val="1001"/>
              </a:spcBef>
              <a:spcAft>
                <a:spcPts val="601"/>
              </a:spcAft>
              <a:buNone/>
              <a:tabLst>
                <a:tab algn="l" pos="0"/>
              </a:tabLst>
            </a:pPr>
            <a:r>
              <a:rPr b="1" lang="en-US" sz="1800" spc="-7" strike="noStrike">
                <a:solidFill>
                  <a:srgbClr val="000000"/>
                </a:solidFill>
                <a:highlight>
                  <a:srgbClr val="ffff00"/>
                </a:highlight>
                <a:latin typeface="Times New Roman"/>
                <a:ea typeface="MS Gothic"/>
              </a:rPr>
              <a:t>&lt;Annex with industry organisations&gt; (new!)</a:t>
            </a:r>
            <a:endParaRPr b="0" lang="en-US" sz="1800" spc="-1" strike="noStrike">
              <a:solidFill>
                <a:srgbClr val="000000"/>
              </a:solidFill>
              <a:latin typeface="Arial"/>
            </a:endParaRPr>
          </a:p>
        </p:txBody>
      </p:sp>
      <p:sp>
        <p:nvSpPr>
          <p:cNvPr id="146" name="Rectangle 15"/>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3520" cy="3585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E8DA11D-E22F-4ECF-BB06-A7C5BA9102B9}"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2240" cy="8856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en-US" sz="2800" spc="-1" strike="noStrike">
              <a:solidFill>
                <a:srgbClr val="000000"/>
              </a:solidFill>
              <a:latin typeface="Arial"/>
            </a:endParaRPr>
          </a:p>
        </p:txBody>
      </p:sp>
      <p:sp>
        <p:nvSpPr>
          <p:cNvPr id="149" name="PlaceHolder 3"/>
          <p:cNvSpPr>
            <a:spLocks noGrp="1"/>
          </p:cNvSpPr>
          <p:nvPr>
            <p:ph/>
          </p:nvPr>
        </p:nvSpPr>
        <p:spPr>
          <a:xfrm>
            <a:off x="882720" y="1387800"/>
            <a:ext cx="10546560" cy="4910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For further examples of texts, see 18-22-0160r1</a:t>
            </a:r>
            <a:endParaRPr b="0" lang="en-US" sz="1800" spc="-1" strike="noStrike">
              <a:solidFill>
                <a:srgbClr val="000000"/>
              </a:solidFill>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Reworked in </a:t>
            </a:r>
            <a:r>
              <a:rPr b="1" lang="en-US" sz="1800" spc="-7" strike="noStrike" u="sng">
                <a:solidFill>
                  <a:srgbClr val="3333cc"/>
                </a:solidFill>
                <a:uFillTx/>
                <a:latin typeface="Times New Roman"/>
                <a:ea typeface="MS Gothic"/>
                <a:hlinkClick r:id="rId1"/>
              </a:rPr>
              <a:t>18-22-0087r6</a:t>
            </a:r>
            <a:r>
              <a:rPr b="1" lang="en-US" sz="1800" spc="-7" strike="noStrike">
                <a:solidFill>
                  <a:srgbClr val="000000"/>
                </a:solidFill>
                <a:latin typeface="Times New Roman"/>
                <a:ea typeface="MS Gothic"/>
              </a:rPr>
              <a:t> – texts primarily from 22/152r9 and 22/120r7:</a:t>
            </a:r>
            <a:endParaRPr b="0" lang="en-US" sz="18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22/152r9 contains the gist of many of the other documents.</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22/120r7 contained language on high-precision positioning, etc.</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Recommendations written from scratch based on priority discussions on reflector/in teleconference.</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Current market situation reduced to number of devices deployed/estimated shipped by industry associations.</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New first paragraph in section ”Spectrum sharing, co-existence” (note: align with recommendations 1-2, tbd)</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ffff00"/>
                </a:highlight>
                <a:latin typeface="Times New Roman"/>
                <a:ea typeface="MS Gothic"/>
              </a:rPr>
              <a:t>NEW:</a:t>
            </a:r>
            <a:r>
              <a:rPr b="1" lang="en-US" sz="1400" spc="-7" strike="noStrike">
                <a:solidFill>
                  <a:srgbClr val="000000"/>
                </a:solidFill>
                <a:latin typeface="Times New Roman"/>
                <a:ea typeface="MS Gothic"/>
              </a:rPr>
              <a:t> Reworked recommendation 2.</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ffff00"/>
                </a:highlight>
                <a:latin typeface="Times New Roman"/>
                <a:ea typeface="MS Gothic"/>
              </a:rPr>
              <a:t>NEW:</a:t>
            </a:r>
            <a:r>
              <a:rPr b="1" lang="en-US" sz="1400" spc="-7" strike="noStrike">
                <a:solidFill>
                  <a:srgbClr val="000000"/>
                </a:solidFill>
                <a:latin typeface="Times New Roman"/>
                <a:ea typeface="MS Gothic"/>
              </a:rPr>
              <a:t> Introduced annex with industry bodies that provide more information.</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ffff00"/>
                </a:highlight>
                <a:latin typeface="Times New Roman"/>
                <a:ea typeface="MS Gothic"/>
              </a:rPr>
              <a:t>NEW:</a:t>
            </a:r>
            <a:r>
              <a:rPr b="1" lang="en-US" sz="1400" spc="-7" strike="noStrike">
                <a:solidFill>
                  <a:srgbClr val="000000"/>
                </a:solidFill>
                <a:latin typeface="Times New Roman"/>
                <a:ea typeface="MS Gothic"/>
              </a:rPr>
              <a:t> Adjustments to pre-amble.</a:t>
            </a:r>
            <a:endParaRPr b="0" lang="en-US" sz="1400" spc="-1" strike="noStrike">
              <a:solidFill>
                <a:srgbClr val="000000"/>
              </a:solidFill>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400" spc="-7" strike="noStrike">
                <a:solidFill>
                  <a:srgbClr val="000000"/>
                </a:solidFill>
                <a:highlight>
                  <a:srgbClr val="43c330"/>
                </a:highlight>
                <a:latin typeface="Times New Roman"/>
                <a:ea typeface="MS Gothic"/>
              </a:rPr>
              <a:t>TO-DO:</a:t>
            </a:r>
            <a:r>
              <a:rPr b="1" lang="en-US" sz="1400" spc="-7" strike="noStrike">
                <a:solidFill>
                  <a:srgbClr val="000000"/>
                </a:solidFill>
                <a:latin typeface="Times New Roman"/>
                <a:ea typeface="MS Gothic"/>
              </a:rPr>
              <a:t> review of non-recommendation text, review of recommendation 4, headlines</a:t>
            </a:r>
            <a:endParaRPr b="0" lang="en-US" sz="1400" spc="-1" strike="noStrike">
              <a:solidFill>
                <a:srgbClr val="000000"/>
              </a:solidFill>
              <a:latin typeface="Arial"/>
            </a:endParaRPr>
          </a:p>
        </p:txBody>
      </p:sp>
      <p:sp>
        <p:nvSpPr>
          <p:cNvPr id="150" name="Rectangle 19"/>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CAB92E79-E084-4539-AA3A-7FEBE383E0EB}"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a:t>
            </a:r>
            <a:r>
              <a:rPr b="1" lang="en-US" sz="2800" spc="-1" strike="noStrike">
                <a:solidFill>
                  <a:srgbClr val="0070c0"/>
                </a:solidFill>
                <a:latin typeface="Times New Roman"/>
                <a:ea typeface="MS Gothic"/>
              </a:rPr>
              <a:t>business</a:t>
            </a:r>
            <a:endParaRPr b="0" lang="en-US" sz="2800" spc="-1" strike="noStrike">
              <a:solidFill>
                <a:srgbClr val="000000"/>
              </a:solidFill>
              <a:latin typeface="Arial"/>
            </a:endParaRPr>
          </a:p>
        </p:txBody>
      </p:sp>
      <p:sp>
        <p:nvSpPr>
          <p:cNvPr id="153" name="PlaceHolder 3"/>
          <p:cNvSpPr>
            <a:spLocks noGrp="1"/>
          </p:cNvSpPr>
          <p:nvPr>
            <p:ph/>
          </p:nvPr>
        </p:nvSpPr>
        <p:spPr>
          <a:xfrm>
            <a:off x="914400" y="1523880"/>
            <a:ext cx="10470600" cy="4108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54" name="Rectangle 17"/>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04723C0-07E3-4510-AA80-2E0167E028B7}"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6" name="PlaceHolder 2"/>
          <p:cNvSpPr>
            <a:spLocks noGrp="1"/>
          </p:cNvSpPr>
          <p:nvPr>
            <p:ph type="title"/>
          </p:nvPr>
        </p:nvSpPr>
        <p:spPr>
          <a:xfrm>
            <a:off x="734400" y="60948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57" name="PlaceHolder 3"/>
          <p:cNvSpPr>
            <a:spLocks noGrp="1"/>
          </p:cNvSpPr>
          <p:nvPr>
            <p:ph/>
          </p:nvPr>
        </p:nvSpPr>
        <p:spPr>
          <a:xfrm>
            <a:off x="914400" y="1523880"/>
            <a:ext cx="10394640" cy="40525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10  </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8</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27 January 2023 12:00-13:00 ET. Call-in info available in document </a:t>
            </a:r>
            <a:r>
              <a:rPr b="0" lang="en-US" sz="1600" spc="-7" strike="noStrike" u="sng">
                <a:solidFill>
                  <a:srgbClr val="3333cc"/>
                </a:solidFill>
                <a:uFillTx/>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13:00 ET</a:t>
            </a:r>
            <a:endParaRPr b="0" lang="en-US" sz="1600" spc="-1" strike="noStrike">
              <a:solidFill>
                <a:srgbClr val="000000"/>
              </a:solidFill>
              <a:latin typeface="Arial"/>
            </a:endParaRPr>
          </a:p>
        </p:txBody>
      </p:sp>
      <p:sp>
        <p:nvSpPr>
          <p:cNvPr id="158" name="Rectangle 18"/>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2600" cy="8859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2"/>
          <p:cNvSpPr>
            <a:spLocks noGrp="1"/>
          </p:cNvSpPr>
          <p:nvPr>
            <p:ph type="sldNum" idx="5"/>
          </p:nvPr>
        </p:nvSpPr>
        <p:spPr>
          <a:xfrm>
            <a:off x="5643000" y="6475320"/>
            <a:ext cx="90540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2DEFCB8-197A-49EB-9F02-BCD83C51EB9F}"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0920" cy="46569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2600" cy="8859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3" name="PlaceHolder 2"/>
          <p:cNvSpPr>
            <a:spLocks noGrp="1"/>
          </p:cNvSpPr>
          <p:nvPr>
            <p:ph type="sldNum" idx="6"/>
          </p:nvPr>
        </p:nvSpPr>
        <p:spPr>
          <a:xfrm>
            <a:off x="5643000" y="6475320"/>
            <a:ext cx="90540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A1860A9B-300A-4283-BDDC-2721C77210B3}"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0920" cy="46569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2600" cy="8859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7" name="PlaceHolder 2"/>
          <p:cNvSpPr>
            <a:spLocks noGrp="1"/>
          </p:cNvSpPr>
          <p:nvPr>
            <p:ph type="sldNum" idx="7"/>
          </p:nvPr>
        </p:nvSpPr>
        <p:spPr>
          <a:xfrm>
            <a:off x="5643000" y="6475320"/>
            <a:ext cx="90540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06BAC63-1718-402C-B233-506A00DD50A0}"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2600" cy="46569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4600" cy="9842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1" name="PlaceHolder 2"/>
          <p:cNvSpPr>
            <a:spLocks noGrp="1"/>
          </p:cNvSpPr>
          <p:nvPr>
            <p:ph/>
          </p:nvPr>
        </p:nvSpPr>
        <p:spPr>
          <a:xfrm>
            <a:off x="2208960" y="1066680"/>
            <a:ext cx="7766280" cy="410868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2" name="PlaceHolder 3"/>
          <p:cNvSpPr>
            <a:spLocks noGrp="1"/>
          </p:cNvSpPr>
          <p:nvPr>
            <p:ph type="sldNum" idx="8"/>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5DF5B50-4CDF-4B4E-AD0A-8A78450FA54D}"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460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38"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49"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2320" cy="10339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6" name="PlaceHolder 2"/>
          <p:cNvSpPr>
            <a:spLocks noGrp="1"/>
          </p:cNvSpPr>
          <p:nvPr>
            <p:ph/>
          </p:nvPr>
        </p:nvSpPr>
        <p:spPr>
          <a:xfrm>
            <a:off x="914400" y="1906560"/>
            <a:ext cx="10470600" cy="4108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75"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94"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17" name="PlaceHolder 3"/>
          <p:cNvSpPr>
            <a:spLocks noGrp="1"/>
          </p:cNvSpPr>
          <p:nvPr>
            <p:ph type="sldNum" idx="9"/>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F22D8C4-CA09-497C-B15F-0E61E1D90B00}"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4640" cy="10339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0" name="PlaceHolder 2"/>
          <p:cNvSpPr>
            <a:spLocks noGrp="1"/>
          </p:cNvSpPr>
          <p:nvPr>
            <p:ph/>
          </p:nvPr>
        </p:nvSpPr>
        <p:spPr>
          <a:xfrm>
            <a:off x="914400" y="1905120"/>
            <a:ext cx="10470600" cy="4110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43"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55"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1" name="PlaceHolder 3"/>
          <p:cNvSpPr>
            <a:spLocks noGrp="1"/>
          </p:cNvSpPr>
          <p:nvPr>
            <p:ph type="sldNum" idx="10"/>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EA09685E-986D-45C3-B977-B221E9A94420}"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D6CA55D8-0A3C-471F-9C1C-BFBEDFE536E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25" name="PlaceHolder 3"/>
          <p:cNvSpPr>
            <a:spLocks noGrp="1"/>
          </p:cNvSpPr>
          <p:nvPr>
            <p:ph/>
          </p:nvPr>
        </p:nvSpPr>
        <p:spPr>
          <a:xfrm>
            <a:off x="914400" y="1525680"/>
            <a:ext cx="10470600" cy="4108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a:t>
            </a:r>
            <a:r>
              <a:rPr b="0" lang="en-US" sz="1600" spc="-7" strike="noStrike">
                <a:solidFill>
                  <a:srgbClr val="000000"/>
                </a:solidFill>
                <a:latin typeface="Times New Roman"/>
                <a:ea typeface="MS Gothic"/>
              </a:rPr>
              <a:t>“FIRST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26" name="Rectangle 12"/>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3880" cy="3589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F2C736EF-270D-493B-BEEF-A79A3AC2659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2600" cy="8859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29" name="PlaceHolder 3"/>
          <p:cNvSpPr>
            <a:spLocks noGrp="1"/>
          </p:cNvSpPr>
          <p:nvPr>
            <p:ph/>
          </p:nvPr>
        </p:nvSpPr>
        <p:spPr>
          <a:xfrm>
            <a:off x="914400" y="1260000"/>
            <a:ext cx="10578240" cy="51879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6 January 2023 call (doc nr. </a:t>
            </a:r>
            <a:r>
              <a:rPr b="1" lang="en-US" sz="1800" spc="-7" strike="noStrike" u="sng">
                <a:solidFill>
                  <a:srgbClr val="3333cc"/>
                </a:solidFill>
                <a:uFillTx/>
                <a:latin typeface="Times New Roman"/>
                <a:ea typeface="MS Gothic"/>
                <a:hlinkClick r:id="rId1"/>
              </a:rPr>
              <a:t>18-23-0004r0</a:t>
            </a:r>
            <a:r>
              <a:rPr b="1" lang="en-US" sz="1800" spc="-7" strike="noStrike">
                <a:solidFill>
                  <a:srgbClr val="000000"/>
                </a:solidFill>
                <a:latin typeface="Times New Roman"/>
                <a:ea typeface="MS Gothic"/>
              </a:rPr>
              <a: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Timeline</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Draft as of agenda in 18-23-0005r0: </a:t>
            </a:r>
            <a:r>
              <a:rPr b="1" lang="en-US" sz="1800" spc="-7" strike="noStrike" u="sng">
                <a:solidFill>
                  <a:srgbClr val="3333cc"/>
                </a:solidFill>
                <a:uFillTx/>
                <a:latin typeface="Times New Roman"/>
                <a:ea typeface="MS Gothic"/>
                <a:hlinkClick r:id="rId2"/>
              </a:rPr>
              <a:t>18-22-0087r6</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Editorial revisions in Recommendation 2 (Max Riegel), </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additional wording in preamble, </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new annex with industry group descriptions, </a:t>
            </a:r>
            <a:endParaRPr b="0" lang="en-US" sz="18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tabLst>
                <a:tab algn="l" pos="230040"/>
              </a:tabLst>
            </a:pPr>
            <a:r>
              <a:rPr b="1" i="1" lang="en-US" sz="1800" spc="-7" strike="noStrike">
                <a:solidFill>
                  <a:srgbClr val="18a303"/>
                </a:solidFill>
                <a:latin typeface="Times New Roman"/>
                <a:ea typeface="MS Gothic"/>
              </a:rPr>
              <a:t>some additional editorials.</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1417"/>
              </a:spcBef>
              <a:buNone/>
              <a:tabLst>
                <a:tab algn="l" pos="0"/>
              </a:tabLst>
            </a:pPr>
            <a:endParaRPr b="0" lang="en-US" sz="1800" spc="-1" strike="noStrike">
              <a:solidFill>
                <a:srgbClr val="000000"/>
              </a:solidFill>
              <a:latin typeface="Arial"/>
            </a:endParaRPr>
          </a:p>
        </p:txBody>
      </p:sp>
      <p:sp>
        <p:nvSpPr>
          <p:cNvPr id="130" name="Rectangle 13"/>
          <p:cNvSpPr/>
          <p:nvPr/>
        </p:nvSpPr>
        <p:spPr>
          <a:xfrm>
            <a:off x="7920000" y="6480000"/>
            <a:ext cx="3416040" cy="2494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93612</TotalTime>
  <Application>LibreOffice/7.3.7.2$Linux_X86_64 LibreOffice_project/30$Build-2</Application>
  <AppVersion>15.0000</AppVersion>
  <Words>2037</Words>
  <Paragraphs>226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2023-01-16T03:33:56Z</dcterms:modified>
  <cp:revision>4811</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Widescreen</vt:lpwstr>
  </property>
  <property fmtid="{D5CDD505-2E9C-101B-9397-08002B2CF9AE}" pid="4" name="Slides">
    <vt:i4>16</vt:i4>
  </property>
</Properties>
</file>