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6.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_rels/notesSlide13.xml.rels" ContentType="application/vnd.openxmlformats-package.relationships+xml"/>
  <Override PartName="/ppt/notesSlides/_rels/notesSlide9.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4.xml.rels" ContentType="application/vnd.openxmlformats-package.relationships+xml"/>
  <Override PartName="/ppt/notesSlides/_rels/notesSlide15.xml.rels" ContentType="application/vnd.openxmlformats-package.relationships+xml"/>
  <Override PartName="/ppt/notesSlides/_rels/notesSlide14.xml.rels" ContentType="application/vnd.openxmlformats-package.relationships+xml"/>
  <Override PartName="/ppt/notesSlides/_rels/notesSlide1.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4.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en-US" sz="1800" spc="-1" strike="noStrike">
                <a:solidFill>
                  <a:srgbClr val="000000"/>
                </a:solidFill>
                <a:latin typeface="Arial"/>
              </a:rPr>
              <a:t>Click to move the slide</a:t>
            </a:r>
            <a:endParaRPr b="0" lang="en-US" sz="1800" spc="-1" strike="noStrike">
              <a:solidFill>
                <a:srgbClr val="000000"/>
              </a:solidFill>
              <a:latin typeface="Arial"/>
            </a:endParaRPr>
          </a:p>
        </p:txBody>
      </p:sp>
      <p:sp>
        <p:nvSpPr>
          <p:cNvPr id="87"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sv-SE" sz="2000" spc="-1" strike="noStrike">
                <a:latin typeface="Arial"/>
              </a:rPr>
              <a:t>Click to edit the notes format</a:t>
            </a:r>
            <a:endParaRPr b="0" lang="sv-SE" sz="2000" spc="-1" strike="noStrike">
              <a:latin typeface="Arial"/>
            </a:endParaRPr>
          </a:p>
        </p:txBody>
      </p:sp>
      <p:sp>
        <p:nvSpPr>
          <p:cNvPr id="88"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sv-SE" sz="1400" spc="-1" strike="noStrike">
                <a:latin typeface="Times New Roman"/>
              </a:rPr>
              <a:t>&lt;header&gt;</a:t>
            </a:r>
            <a:endParaRPr b="0" lang="sv-SE" sz="1400" spc="-1" strike="noStrike">
              <a:latin typeface="Times New Roman"/>
            </a:endParaRPr>
          </a:p>
        </p:txBody>
      </p:sp>
      <p:sp>
        <p:nvSpPr>
          <p:cNvPr id="89"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algn="r">
              <a:buNone/>
              <a:defRPr b="0" lang="sv-SE" sz="1400" spc="-1" strike="noStrike">
                <a:latin typeface="Times New Roman"/>
              </a:defRPr>
            </a:lvl1pPr>
          </a:lstStyle>
          <a:p>
            <a:pPr algn="r">
              <a:buNone/>
            </a:pPr>
            <a:r>
              <a:rPr b="0" lang="sv-SE" sz="1400" spc="-1" strike="noStrike">
                <a:latin typeface="Times New Roman"/>
              </a:rPr>
              <a:t>&lt;date/time&gt;</a:t>
            </a:r>
            <a:endParaRPr b="0" lang="sv-SE" sz="1400" spc="-1" strike="noStrike">
              <a:latin typeface="Times New Roman"/>
            </a:endParaRPr>
          </a:p>
        </p:txBody>
      </p:sp>
      <p:sp>
        <p:nvSpPr>
          <p:cNvPr id="90"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a:defRPr b="0" lang="sv-SE" sz="1400" spc="-1" strike="noStrike">
                <a:latin typeface="Times New Roman"/>
              </a:defRPr>
            </a:lvl1pPr>
          </a:lstStyle>
          <a:p>
            <a:r>
              <a:rPr b="0" lang="sv-SE" sz="1400" spc="-1" strike="noStrike">
                <a:latin typeface="Times New Roman"/>
              </a:rPr>
              <a:t>&lt;footer&gt;</a:t>
            </a:r>
            <a:endParaRPr b="0" lang="sv-SE" sz="1400" spc="-1" strike="noStrike">
              <a:latin typeface="Times New Roman"/>
            </a:endParaRPr>
          </a:p>
        </p:txBody>
      </p:sp>
      <p:sp>
        <p:nvSpPr>
          <p:cNvPr id="91"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algn="r">
              <a:buNone/>
              <a:defRPr b="0" lang="sv-SE" sz="1400" spc="-1" strike="noStrike">
                <a:latin typeface="Times New Roman"/>
              </a:defRPr>
            </a:lvl1pPr>
          </a:lstStyle>
          <a:p>
            <a:pPr algn="r">
              <a:buNone/>
            </a:pPr>
            <a:fld id="{E74F1E61-A3C1-4E93-9600-C08D976F76DC}" type="slidenum">
              <a:rPr b="0" lang="sv-SE" sz="1400" spc="-1" strike="noStrike">
                <a:latin typeface="Times New Roman"/>
              </a:rPr>
              <a:t>&lt;number&gt;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60" name="PlaceHolder 2"/>
          <p:cNvSpPr>
            <a:spLocks noGrp="1"/>
          </p:cNvSpPr>
          <p:nvPr>
            <p:ph type="dt" idx="20"/>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61" name="PlaceHolder 3"/>
          <p:cNvSpPr>
            <a:spLocks noGrp="1"/>
          </p:cNvSpPr>
          <p:nvPr>
            <p:ph type="ftr" idx="21"/>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62" name="PlaceHolder 4"/>
          <p:cNvSpPr>
            <a:spLocks noGrp="1"/>
          </p:cNvSpPr>
          <p:nvPr>
            <p:ph type="sldNum" idx="22"/>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B17E47C8-F273-44D5-9EF5-0E70990BDA3B}"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63" name="Text Box 2"/>
          <p:cNvSpPr/>
          <p:nvPr/>
        </p:nvSpPr>
        <p:spPr>
          <a:xfrm>
            <a:off x="1154160" y="701640"/>
            <a:ext cx="4621320" cy="3463920"/>
          </a:xfrm>
          <a:prstGeom prst="rect">
            <a:avLst/>
          </a:prstGeom>
          <a:solidFill>
            <a:srgbClr val="ffffff"/>
          </a:solidFill>
          <a:ln w="9525">
            <a:solidFill>
              <a:srgbClr val="000000"/>
            </a:solidFill>
            <a:miter/>
          </a:ln>
        </p:spPr>
        <p:style>
          <a:lnRef idx="0"/>
          <a:fillRef idx="0"/>
          <a:effectRef idx="0"/>
          <a:fontRef idx="minor"/>
        </p:style>
      </p:sp>
      <p:sp>
        <p:nvSpPr>
          <p:cNvPr id="164" name="PlaceHolder 5"/>
          <p:cNvSpPr>
            <a:spLocks noGrp="1"/>
          </p:cNvSpPr>
          <p:nvPr>
            <p:ph type="body"/>
          </p:nvPr>
        </p:nvSpPr>
        <p:spPr>
          <a:xfrm>
            <a:off x="923760" y="4408560"/>
            <a:ext cx="5081760" cy="4265640"/>
          </a:xfrm>
          <a:prstGeom prst="rect">
            <a:avLst/>
          </a:prstGeom>
          <a:noFill/>
          <a:ln w="9360">
            <a:noFill/>
          </a:ln>
        </p:spPr>
        <p:txBody>
          <a:bodyPr numCol="1" spcCol="0" lIns="93600" rIns="93600" tIns="46080" bIns="46080" anchor="ctr">
            <a:noAutofit/>
          </a:bodyPr>
          <a:p>
            <a:endParaRPr b="0" lang="sv-SE"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PlaceHolder 1"/>
          <p:cNvSpPr>
            <a:spLocks noGrp="1"/>
          </p:cNvSpPr>
          <p:nvPr>
            <p:ph type="sldImg"/>
          </p:nvPr>
        </p:nvSpPr>
        <p:spPr>
          <a:xfrm>
            <a:off x="385920" y="701640"/>
            <a:ext cx="6159240" cy="3463560"/>
          </a:xfrm>
          <a:prstGeom prst="rect">
            <a:avLst/>
          </a:prstGeom>
          <a:ln w="0">
            <a:noFill/>
          </a:ln>
        </p:spPr>
      </p:sp>
      <p:sp>
        <p:nvSpPr>
          <p:cNvPr id="199" name="PlaceHolder 2"/>
          <p:cNvSpPr>
            <a:spLocks noGrp="1"/>
          </p:cNvSpPr>
          <p:nvPr>
            <p:ph type="body"/>
          </p:nvPr>
        </p:nvSpPr>
        <p:spPr>
          <a:xfrm>
            <a:off x="923760" y="4408560"/>
            <a:ext cx="5079960" cy="41706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0" name="PlaceHolder 3"/>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1" name="PlaceHolder 4"/>
          <p:cNvSpPr>
            <a:spLocks noGrp="1"/>
          </p:cNvSpPr>
          <p:nvPr>
            <p:ph type="dt" idx="38"/>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2" name="PlaceHolder 5"/>
          <p:cNvSpPr>
            <a:spLocks noGrp="1"/>
          </p:cNvSpPr>
          <p:nvPr>
            <p:ph type="ftr" idx="39"/>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3" name="PlaceHolder 6"/>
          <p:cNvSpPr>
            <a:spLocks noGrp="1"/>
          </p:cNvSpPr>
          <p:nvPr>
            <p:ph type="sldNum" idx="40"/>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7D4A04FE-3FC5-4A2F-99E3-3C7F97504967}"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PlaceHolder 1"/>
          <p:cNvSpPr>
            <a:spLocks noGrp="1"/>
          </p:cNvSpPr>
          <p:nvPr>
            <p:ph type="sldImg"/>
          </p:nvPr>
        </p:nvSpPr>
        <p:spPr>
          <a:xfrm>
            <a:off x="385920" y="701640"/>
            <a:ext cx="6159240" cy="3463560"/>
          </a:xfrm>
          <a:prstGeom prst="rect">
            <a:avLst/>
          </a:prstGeom>
          <a:ln w="0">
            <a:noFill/>
          </a:ln>
        </p:spPr>
      </p:sp>
      <p:sp>
        <p:nvSpPr>
          <p:cNvPr id="205" name="PlaceHolder 2"/>
          <p:cNvSpPr>
            <a:spLocks noGrp="1"/>
          </p:cNvSpPr>
          <p:nvPr>
            <p:ph type="body"/>
          </p:nvPr>
        </p:nvSpPr>
        <p:spPr>
          <a:xfrm>
            <a:off x="923760" y="4408560"/>
            <a:ext cx="5079960" cy="41706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6" name="PlaceHolder 3"/>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7" name="PlaceHolder 4"/>
          <p:cNvSpPr>
            <a:spLocks noGrp="1"/>
          </p:cNvSpPr>
          <p:nvPr>
            <p:ph type="dt" idx="41"/>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8" name="PlaceHolder 5"/>
          <p:cNvSpPr>
            <a:spLocks noGrp="1"/>
          </p:cNvSpPr>
          <p:nvPr>
            <p:ph type="ftr" idx="42"/>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9" name="PlaceHolder 6"/>
          <p:cNvSpPr>
            <a:spLocks noGrp="1"/>
          </p:cNvSpPr>
          <p:nvPr>
            <p:ph type="sldNum" idx="43"/>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85E5E4E-68A4-409B-9117-B1F07D3F8043}"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PlaceHolder 1"/>
          <p:cNvSpPr>
            <a:spLocks noGrp="1"/>
          </p:cNvSpPr>
          <p:nvPr>
            <p:ph type="sldImg"/>
          </p:nvPr>
        </p:nvSpPr>
        <p:spPr>
          <a:xfrm>
            <a:off x="387360" y="701640"/>
            <a:ext cx="6154200" cy="3462120"/>
          </a:xfrm>
          <a:prstGeom prst="rect">
            <a:avLst/>
          </a:prstGeom>
          <a:ln w="0">
            <a:noFill/>
          </a:ln>
        </p:spPr>
      </p:sp>
      <p:sp>
        <p:nvSpPr>
          <p:cNvPr id="211" name="PlaceHolder 2"/>
          <p:cNvSpPr>
            <a:spLocks noGrp="1"/>
          </p:cNvSpPr>
          <p:nvPr>
            <p:ph type="body"/>
          </p:nvPr>
        </p:nvSpPr>
        <p:spPr>
          <a:xfrm>
            <a:off x="923760" y="4408560"/>
            <a:ext cx="5079600" cy="41702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2" name="PlaceHolder 3"/>
          <p:cNvSpPr>
            <a:spLocks noGrp="1"/>
          </p:cNvSpPr>
          <p:nvPr>
            <p:ph type="hdr"/>
          </p:nvPr>
        </p:nvSpPr>
        <p:spPr>
          <a:xfrm>
            <a:off x="5640480" y="96840"/>
            <a:ext cx="634680" cy="2059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3" name="PlaceHolder 4"/>
          <p:cNvSpPr>
            <a:spLocks noGrp="1"/>
          </p:cNvSpPr>
          <p:nvPr>
            <p:ph type="dt" idx="44"/>
          </p:nvPr>
        </p:nvSpPr>
        <p:spPr>
          <a:xfrm>
            <a:off x="654120" y="96840"/>
            <a:ext cx="820440" cy="20592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4" name="PlaceHolder 5"/>
          <p:cNvSpPr>
            <a:spLocks noGrp="1"/>
          </p:cNvSpPr>
          <p:nvPr>
            <p:ph type="ftr" idx="45"/>
          </p:nvPr>
        </p:nvSpPr>
        <p:spPr>
          <a:xfrm>
            <a:off x="5357880" y="8985240"/>
            <a:ext cx="917280" cy="17604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5" name="PlaceHolder 6"/>
          <p:cNvSpPr>
            <a:spLocks noGrp="1"/>
          </p:cNvSpPr>
          <p:nvPr>
            <p:ph type="sldNum" idx="46"/>
          </p:nvPr>
        </p:nvSpPr>
        <p:spPr>
          <a:xfrm>
            <a:off x="3222720" y="8985240"/>
            <a:ext cx="506160" cy="3585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57315C8-C0BE-4A41-9680-3E03DC75CEF3}"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PlaceHolder 1"/>
          <p:cNvSpPr>
            <a:spLocks noGrp="1"/>
          </p:cNvSpPr>
          <p:nvPr>
            <p:ph type="sldImg"/>
          </p:nvPr>
        </p:nvSpPr>
        <p:spPr>
          <a:xfrm>
            <a:off x="387360" y="701640"/>
            <a:ext cx="6154200" cy="3462120"/>
          </a:xfrm>
          <a:prstGeom prst="rect">
            <a:avLst/>
          </a:prstGeom>
          <a:ln w="0">
            <a:noFill/>
          </a:ln>
        </p:spPr>
      </p:sp>
      <p:sp>
        <p:nvSpPr>
          <p:cNvPr id="217" name="PlaceHolder 2"/>
          <p:cNvSpPr>
            <a:spLocks noGrp="1"/>
          </p:cNvSpPr>
          <p:nvPr>
            <p:ph type="body"/>
          </p:nvPr>
        </p:nvSpPr>
        <p:spPr>
          <a:xfrm>
            <a:off x="923760" y="4408560"/>
            <a:ext cx="5079600" cy="41702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8" name="PlaceHolder 3"/>
          <p:cNvSpPr>
            <a:spLocks noGrp="1"/>
          </p:cNvSpPr>
          <p:nvPr>
            <p:ph type="hdr"/>
          </p:nvPr>
        </p:nvSpPr>
        <p:spPr>
          <a:xfrm>
            <a:off x="5640480" y="96840"/>
            <a:ext cx="634680" cy="2059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9" name="PlaceHolder 4"/>
          <p:cNvSpPr>
            <a:spLocks noGrp="1"/>
          </p:cNvSpPr>
          <p:nvPr>
            <p:ph type="dt" idx="47"/>
          </p:nvPr>
        </p:nvSpPr>
        <p:spPr>
          <a:xfrm>
            <a:off x="654120" y="96840"/>
            <a:ext cx="820440" cy="20592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0" name="PlaceHolder 5"/>
          <p:cNvSpPr>
            <a:spLocks noGrp="1"/>
          </p:cNvSpPr>
          <p:nvPr>
            <p:ph type="ftr" idx="48"/>
          </p:nvPr>
        </p:nvSpPr>
        <p:spPr>
          <a:xfrm>
            <a:off x="5357880" y="8985240"/>
            <a:ext cx="917280" cy="17604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1" name="PlaceHolder 6"/>
          <p:cNvSpPr>
            <a:spLocks noGrp="1"/>
          </p:cNvSpPr>
          <p:nvPr>
            <p:ph type="sldNum" idx="49"/>
          </p:nvPr>
        </p:nvSpPr>
        <p:spPr>
          <a:xfrm>
            <a:off x="3222720" y="8985240"/>
            <a:ext cx="506160" cy="3585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04097E04-F0C9-4649-8330-C01C309F971E}"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PlaceHolder 1"/>
          <p:cNvSpPr>
            <a:spLocks noGrp="1"/>
          </p:cNvSpPr>
          <p:nvPr>
            <p:ph type="sldImg"/>
          </p:nvPr>
        </p:nvSpPr>
        <p:spPr>
          <a:xfrm>
            <a:off x="387360" y="701640"/>
            <a:ext cx="6154200" cy="3462120"/>
          </a:xfrm>
          <a:prstGeom prst="rect">
            <a:avLst/>
          </a:prstGeom>
          <a:ln w="0">
            <a:noFill/>
          </a:ln>
        </p:spPr>
      </p:sp>
      <p:sp>
        <p:nvSpPr>
          <p:cNvPr id="223" name="PlaceHolder 2"/>
          <p:cNvSpPr>
            <a:spLocks noGrp="1"/>
          </p:cNvSpPr>
          <p:nvPr>
            <p:ph type="body"/>
          </p:nvPr>
        </p:nvSpPr>
        <p:spPr>
          <a:xfrm>
            <a:off x="923760" y="4408560"/>
            <a:ext cx="5079600" cy="41702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4" name="PlaceHolder 3"/>
          <p:cNvSpPr>
            <a:spLocks noGrp="1"/>
          </p:cNvSpPr>
          <p:nvPr>
            <p:ph type="hdr"/>
          </p:nvPr>
        </p:nvSpPr>
        <p:spPr>
          <a:xfrm>
            <a:off x="5640480" y="96840"/>
            <a:ext cx="634680" cy="2059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5" name="PlaceHolder 4"/>
          <p:cNvSpPr>
            <a:spLocks noGrp="1"/>
          </p:cNvSpPr>
          <p:nvPr>
            <p:ph type="dt" idx="50"/>
          </p:nvPr>
        </p:nvSpPr>
        <p:spPr>
          <a:xfrm>
            <a:off x="654120" y="96840"/>
            <a:ext cx="820440" cy="20592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6" name="PlaceHolder 5"/>
          <p:cNvSpPr>
            <a:spLocks noGrp="1"/>
          </p:cNvSpPr>
          <p:nvPr>
            <p:ph type="ftr" idx="51"/>
          </p:nvPr>
        </p:nvSpPr>
        <p:spPr>
          <a:xfrm>
            <a:off x="5357880" y="8985240"/>
            <a:ext cx="917280" cy="17604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7" name="PlaceHolder 6"/>
          <p:cNvSpPr>
            <a:spLocks noGrp="1"/>
          </p:cNvSpPr>
          <p:nvPr>
            <p:ph type="sldNum" idx="52"/>
          </p:nvPr>
        </p:nvSpPr>
        <p:spPr>
          <a:xfrm>
            <a:off x="3222720" y="8985240"/>
            <a:ext cx="506160" cy="3585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502E3BC-DB70-432C-8C72-9F716D4D80B3}"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PlaceHolder 1"/>
          <p:cNvSpPr>
            <a:spLocks noGrp="1"/>
          </p:cNvSpPr>
          <p:nvPr>
            <p:ph type="sldImg"/>
          </p:nvPr>
        </p:nvSpPr>
        <p:spPr>
          <a:xfrm>
            <a:off x="387360" y="701640"/>
            <a:ext cx="6154200" cy="3462120"/>
          </a:xfrm>
          <a:prstGeom prst="rect">
            <a:avLst/>
          </a:prstGeom>
          <a:ln w="0">
            <a:noFill/>
          </a:ln>
        </p:spPr>
      </p:sp>
      <p:sp>
        <p:nvSpPr>
          <p:cNvPr id="229" name="PlaceHolder 2"/>
          <p:cNvSpPr>
            <a:spLocks noGrp="1"/>
          </p:cNvSpPr>
          <p:nvPr>
            <p:ph type="body"/>
          </p:nvPr>
        </p:nvSpPr>
        <p:spPr>
          <a:xfrm>
            <a:off x="923760" y="4408560"/>
            <a:ext cx="5079960" cy="41706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0" name="PlaceHolder 3"/>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31" name="PlaceHolder 4"/>
          <p:cNvSpPr>
            <a:spLocks noGrp="1"/>
          </p:cNvSpPr>
          <p:nvPr>
            <p:ph type="dt" idx="53"/>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2" name="PlaceHolder 5"/>
          <p:cNvSpPr>
            <a:spLocks noGrp="1"/>
          </p:cNvSpPr>
          <p:nvPr>
            <p:ph type="ftr" idx="54"/>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3" name="PlaceHolder 6"/>
          <p:cNvSpPr>
            <a:spLocks noGrp="1"/>
          </p:cNvSpPr>
          <p:nvPr>
            <p:ph type="sldNum" idx="55"/>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CAD93EBC-9A98-4ED6-BC1E-DE014F1ED046}"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PlaceHolder 1"/>
          <p:cNvSpPr>
            <a:spLocks noGrp="1"/>
          </p:cNvSpPr>
          <p:nvPr>
            <p:ph type="sldImg"/>
          </p:nvPr>
        </p:nvSpPr>
        <p:spPr>
          <a:xfrm>
            <a:off x="385920" y="701640"/>
            <a:ext cx="6159240" cy="3463560"/>
          </a:xfrm>
          <a:prstGeom prst="rect">
            <a:avLst/>
          </a:prstGeom>
          <a:ln w="0">
            <a:noFill/>
          </a:ln>
        </p:spPr>
      </p:sp>
      <p:sp>
        <p:nvSpPr>
          <p:cNvPr id="235" name="PlaceHolder 2"/>
          <p:cNvSpPr>
            <a:spLocks noGrp="1"/>
          </p:cNvSpPr>
          <p:nvPr>
            <p:ph type="body"/>
          </p:nvPr>
        </p:nvSpPr>
        <p:spPr>
          <a:xfrm>
            <a:off x="923760" y="4408560"/>
            <a:ext cx="5079960" cy="41706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6" name="PlaceHolder 3"/>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37" name="PlaceHolder 4"/>
          <p:cNvSpPr>
            <a:spLocks noGrp="1"/>
          </p:cNvSpPr>
          <p:nvPr>
            <p:ph type="dt" idx="56"/>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8" name="PlaceHolder 5"/>
          <p:cNvSpPr>
            <a:spLocks noGrp="1"/>
          </p:cNvSpPr>
          <p:nvPr>
            <p:ph type="ftr" idx="57"/>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9" name="PlaceHolder 6"/>
          <p:cNvSpPr>
            <a:spLocks noGrp="1"/>
          </p:cNvSpPr>
          <p:nvPr>
            <p:ph type="sldNum" idx="58"/>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359F5002-FDED-4EA2-94B3-6E04CC9EC1F4}"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66" name="PlaceHolder 2"/>
          <p:cNvSpPr>
            <a:spLocks noGrp="1"/>
          </p:cNvSpPr>
          <p:nvPr>
            <p:ph type="dt" idx="23"/>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67" name="PlaceHolder 3"/>
          <p:cNvSpPr>
            <a:spLocks noGrp="1"/>
          </p:cNvSpPr>
          <p:nvPr>
            <p:ph type="ftr" idx="24"/>
          </p:nvPr>
        </p:nvSpPr>
        <p:spPr>
          <a:xfrm>
            <a:off x="5357880" y="8985240"/>
            <a:ext cx="917640" cy="17640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68" name="PlaceHolder 4"/>
          <p:cNvSpPr>
            <a:spLocks noGrp="1"/>
          </p:cNvSpPr>
          <p:nvPr>
            <p:ph type="sldNum" idx="25"/>
          </p:nvPr>
        </p:nvSpPr>
        <p:spPr>
          <a:xfrm>
            <a:off x="3279240" y="9000720"/>
            <a:ext cx="410400" cy="18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C0085F56-D873-4644-BB58-2CF41B2C7688}"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69" name="Rectangle 7"/>
          <p:cNvSpPr/>
          <p:nvPr/>
        </p:nvSpPr>
        <p:spPr>
          <a:xfrm>
            <a:off x="3885840" y="8830440"/>
            <a:ext cx="2967480" cy="46116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1AE90B6A-8D04-4304-B7DB-BEFBD89BA7B6}"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70" name="PlaceHolder 5"/>
          <p:cNvSpPr>
            <a:spLocks noGrp="1"/>
          </p:cNvSpPr>
          <p:nvPr>
            <p:ph type="sldImg"/>
          </p:nvPr>
        </p:nvSpPr>
        <p:spPr>
          <a:xfrm>
            <a:off x="334800" y="698400"/>
            <a:ext cx="6184440" cy="3479400"/>
          </a:xfrm>
          <a:prstGeom prst="rect">
            <a:avLst/>
          </a:prstGeom>
          <a:ln w="0">
            <a:noFill/>
          </a:ln>
        </p:spPr>
      </p:sp>
      <p:sp>
        <p:nvSpPr>
          <p:cNvPr id="171" name="PlaceHolder 6"/>
          <p:cNvSpPr>
            <a:spLocks noGrp="1"/>
          </p:cNvSpPr>
          <p:nvPr>
            <p:ph type="body"/>
          </p:nvPr>
        </p:nvSpPr>
        <p:spPr>
          <a:xfrm>
            <a:off x="915480" y="4416120"/>
            <a:ext cx="5022720" cy="417744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PlaceHolder 1"/>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73" name="PlaceHolder 2"/>
          <p:cNvSpPr>
            <a:spLocks noGrp="1"/>
          </p:cNvSpPr>
          <p:nvPr>
            <p:ph type="dt" idx="26"/>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4" name="PlaceHolder 3"/>
          <p:cNvSpPr>
            <a:spLocks noGrp="1"/>
          </p:cNvSpPr>
          <p:nvPr>
            <p:ph type="ftr" idx="27"/>
          </p:nvPr>
        </p:nvSpPr>
        <p:spPr>
          <a:xfrm>
            <a:off x="5357880" y="8985240"/>
            <a:ext cx="917640" cy="17640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75" name="PlaceHolder 4"/>
          <p:cNvSpPr>
            <a:spLocks noGrp="1"/>
          </p:cNvSpPr>
          <p:nvPr>
            <p:ph type="sldNum" idx="28"/>
          </p:nvPr>
        </p:nvSpPr>
        <p:spPr>
          <a:xfrm>
            <a:off x="3279240" y="9000720"/>
            <a:ext cx="410400" cy="18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CCB97F59-BAFD-4793-8BE9-0FBA61190446}"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76" name="Rectangle 7"/>
          <p:cNvSpPr/>
          <p:nvPr/>
        </p:nvSpPr>
        <p:spPr>
          <a:xfrm>
            <a:off x="3885840" y="8830440"/>
            <a:ext cx="2967480" cy="46116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C1E23377-2519-4269-8964-B65387466426}"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77" name="PlaceHolder 5"/>
          <p:cNvSpPr>
            <a:spLocks noGrp="1"/>
          </p:cNvSpPr>
          <p:nvPr>
            <p:ph type="sldImg"/>
          </p:nvPr>
        </p:nvSpPr>
        <p:spPr>
          <a:xfrm>
            <a:off x="334800" y="698400"/>
            <a:ext cx="6184440" cy="3479400"/>
          </a:xfrm>
          <a:prstGeom prst="rect">
            <a:avLst/>
          </a:prstGeom>
          <a:ln w="0">
            <a:noFill/>
          </a:ln>
        </p:spPr>
      </p:sp>
      <p:sp>
        <p:nvSpPr>
          <p:cNvPr id="178" name="PlaceHolder 6"/>
          <p:cNvSpPr>
            <a:spLocks noGrp="1"/>
          </p:cNvSpPr>
          <p:nvPr>
            <p:ph type="body"/>
          </p:nvPr>
        </p:nvSpPr>
        <p:spPr>
          <a:xfrm>
            <a:off x="915480" y="4416120"/>
            <a:ext cx="5022720" cy="417744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80" name="PlaceHolder 2"/>
          <p:cNvSpPr>
            <a:spLocks noGrp="1"/>
          </p:cNvSpPr>
          <p:nvPr>
            <p:ph type="dt" idx="29"/>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81" name="PlaceHolder 3"/>
          <p:cNvSpPr>
            <a:spLocks noGrp="1"/>
          </p:cNvSpPr>
          <p:nvPr>
            <p:ph type="ftr" idx="30"/>
          </p:nvPr>
        </p:nvSpPr>
        <p:spPr>
          <a:xfrm>
            <a:off x="5357880" y="8985240"/>
            <a:ext cx="917640" cy="17640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82" name="PlaceHolder 4"/>
          <p:cNvSpPr>
            <a:spLocks noGrp="1"/>
          </p:cNvSpPr>
          <p:nvPr>
            <p:ph type="sldNum" idx="31"/>
          </p:nvPr>
        </p:nvSpPr>
        <p:spPr>
          <a:xfrm>
            <a:off x="3279240" y="9000720"/>
            <a:ext cx="410400" cy="18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C92BE222-C5F3-4D7A-9893-5E863E64D182}"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83" name="Rectangle 7"/>
          <p:cNvSpPr/>
          <p:nvPr/>
        </p:nvSpPr>
        <p:spPr>
          <a:xfrm>
            <a:off x="3885840" y="8830440"/>
            <a:ext cx="2967480" cy="46116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87E33184-39D3-416E-9B8B-1EBD46769550}"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84" name="PlaceHolder 5"/>
          <p:cNvSpPr>
            <a:spLocks noGrp="1"/>
          </p:cNvSpPr>
          <p:nvPr>
            <p:ph type="sldImg"/>
          </p:nvPr>
        </p:nvSpPr>
        <p:spPr>
          <a:xfrm>
            <a:off x="334800" y="698400"/>
            <a:ext cx="6184440" cy="3479400"/>
          </a:xfrm>
          <a:prstGeom prst="rect">
            <a:avLst/>
          </a:prstGeom>
          <a:ln w="0">
            <a:noFill/>
          </a:ln>
        </p:spPr>
      </p:sp>
      <p:sp>
        <p:nvSpPr>
          <p:cNvPr id="185" name="PlaceHolder 6"/>
          <p:cNvSpPr>
            <a:spLocks noGrp="1"/>
          </p:cNvSpPr>
          <p:nvPr>
            <p:ph type="body"/>
          </p:nvPr>
        </p:nvSpPr>
        <p:spPr>
          <a:xfrm>
            <a:off x="915480" y="4416120"/>
            <a:ext cx="5022720" cy="417744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PlaceHolder 1"/>
          <p:cNvSpPr>
            <a:spLocks noGrp="1"/>
          </p:cNvSpPr>
          <p:nvPr>
            <p:ph type="sldImg"/>
          </p:nvPr>
        </p:nvSpPr>
        <p:spPr>
          <a:xfrm>
            <a:off x="387360" y="701640"/>
            <a:ext cx="6154200" cy="3462120"/>
          </a:xfrm>
          <a:prstGeom prst="rect">
            <a:avLst/>
          </a:prstGeom>
          <a:ln w="0">
            <a:noFill/>
          </a:ln>
        </p:spPr>
      </p:sp>
      <p:sp>
        <p:nvSpPr>
          <p:cNvPr id="187" name="PlaceHolder 2"/>
          <p:cNvSpPr>
            <a:spLocks noGrp="1"/>
          </p:cNvSpPr>
          <p:nvPr>
            <p:ph type="body"/>
          </p:nvPr>
        </p:nvSpPr>
        <p:spPr>
          <a:xfrm>
            <a:off x="923760" y="4408560"/>
            <a:ext cx="5079960" cy="41706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88" name="PlaceHolder 3"/>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89" name="PlaceHolder 4"/>
          <p:cNvSpPr>
            <a:spLocks noGrp="1"/>
          </p:cNvSpPr>
          <p:nvPr>
            <p:ph type="dt" idx="32"/>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0" name="PlaceHolder 5"/>
          <p:cNvSpPr>
            <a:spLocks noGrp="1"/>
          </p:cNvSpPr>
          <p:nvPr>
            <p:ph type="ftr" idx="33"/>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1" name="PlaceHolder 6"/>
          <p:cNvSpPr>
            <a:spLocks noGrp="1"/>
          </p:cNvSpPr>
          <p:nvPr>
            <p:ph type="sldNum" idx="34"/>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79AC63AC-FB2C-49EF-A9F8-56FC5F35ECAA}"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PlaceHolder 1"/>
          <p:cNvSpPr>
            <a:spLocks noGrp="1"/>
          </p:cNvSpPr>
          <p:nvPr>
            <p:ph type="sldImg"/>
          </p:nvPr>
        </p:nvSpPr>
        <p:spPr>
          <a:xfrm>
            <a:off x="387360" y="701640"/>
            <a:ext cx="6154200" cy="3462120"/>
          </a:xfrm>
          <a:prstGeom prst="rect">
            <a:avLst/>
          </a:prstGeom>
          <a:ln w="0">
            <a:noFill/>
          </a:ln>
        </p:spPr>
      </p:sp>
      <p:sp>
        <p:nvSpPr>
          <p:cNvPr id="193" name="PlaceHolder 2"/>
          <p:cNvSpPr>
            <a:spLocks noGrp="1"/>
          </p:cNvSpPr>
          <p:nvPr>
            <p:ph type="body"/>
          </p:nvPr>
        </p:nvSpPr>
        <p:spPr>
          <a:xfrm>
            <a:off x="923760" y="4408560"/>
            <a:ext cx="5079960" cy="41706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4" name="PlaceHolder 3"/>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95" name="PlaceHolder 4"/>
          <p:cNvSpPr>
            <a:spLocks noGrp="1"/>
          </p:cNvSpPr>
          <p:nvPr>
            <p:ph type="dt" idx="35"/>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6" name="PlaceHolder 5"/>
          <p:cNvSpPr>
            <a:spLocks noGrp="1"/>
          </p:cNvSpPr>
          <p:nvPr>
            <p:ph type="ftr" idx="36"/>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7" name="PlaceHolder 6"/>
          <p:cNvSpPr>
            <a:spLocks noGrp="1"/>
          </p:cNvSpPr>
          <p:nvPr>
            <p:ph type="sldNum" idx="37"/>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A443C015-8547-4555-B399-84A40C219338}"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9"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0"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3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5"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37"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8"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9"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40"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41"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42"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1"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3"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5"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5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727560" y="13752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8"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4"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6"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0"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2"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3"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8"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80"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1"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2"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3"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4"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5"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0"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727560" y="13752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1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1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3"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7"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1"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3" name="Date Placeholder 3"/>
          <p:cNvSpPr/>
          <p:nvPr/>
        </p:nvSpPr>
        <p:spPr>
          <a:xfrm>
            <a:off x="6534000" y="357120"/>
            <a:ext cx="4662720" cy="26820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802.18-23/0005r0</a:t>
            </a:r>
            <a:endParaRPr b="0" lang="sv-SE" sz="1800" spc="-1" strike="noStrike">
              <a:latin typeface="Arial"/>
            </a:endParaRPr>
          </a:p>
        </p:txBody>
      </p:sp>
      <p:sp>
        <p:nvSpPr>
          <p:cNvPr id="4" name="Date Placeholder 3"/>
          <p:cNvSpPr/>
          <p:nvPr/>
        </p:nvSpPr>
        <p:spPr>
          <a:xfrm>
            <a:off x="720000" y="360360"/>
            <a:ext cx="4662720" cy="268200"/>
          </a:xfrm>
          <a:prstGeom prst="rect">
            <a:avLst/>
          </a:prstGeom>
          <a:noFill/>
          <a:ln w="9525">
            <a:noFill/>
          </a:ln>
        </p:spPr>
        <p:style>
          <a:lnRef idx="0"/>
          <a:fillRef idx="0"/>
          <a:effectRef idx="0"/>
          <a:fontRef idx="minor"/>
        </p:style>
        <p:txBody>
          <a:bodyPr numCol="1" spcCol="0" lIns="0" rIns="0" tIns="0" bIns="0" anchor="b">
            <a:noAutofit/>
          </a:bodyPr>
          <a:p>
            <a:pPr>
              <a:lnSpc>
                <a:spcPct val="100000"/>
              </a:lnSpc>
              <a:buNone/>
              <a:tabLst>
                <a:tab algn="l" pos="0"/>
              </a:tabLst>
            </a:pPr>
            <a:r>
              <a:rPr b="1" lang="en-GB" sz="1800" spc="-1" strike="noStrike">
                <a:solidFill>
                  <a:srgbClr val="000000"/>
                </a:solidFill>
                <a:latin typeface="Times New Roman"/>
                <a:ea typeface="MS Gothic"/>
              </a:rPr>
              <a:t>Jan 2023</a:t>
            </a:r>
            <a:endParaRPr b="0" lang="sv-SE" sz="1800" spc="-1" strike="noStrike">
              <a:latin typeface="Arial"/>
            </a:endParaRPr>
          </a:p>
        </p:txBody>
      </p:sp>
      <p:sp>
        <p:nvSpPr>
          <p:cNvPr id="5"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r>
              <a:rPr b="0" lang="en-US" sz="1800" spc="-1" strike="noStrike">
                <a:solidFill>
                  <a:srgbClr val="000000"/>
                </a:solidFill>
                <a:latin typeface="Arial"/>
              </a:rPr>
              <a:t>Click to edit the </a:t>
            </a:r>
            <a:r>
              <a:rPr b="0" lang="en-US" sz="1800" spc="-1" strike="noStrike">
                <a:solidFill>
                  <a:srgbClr val="000000"/>
                </a:solidFill>
                <a:latin typeface="Arial"/>
              </a:rPr>
              <a:t>title text format</a:t>
            </a:r>
            <a:endParaRPr b="0" lang="en-US" sz="1800" spc="-1" strike="noStrike">
              <a:solidFill>
                <a:srgbClr val="000000"/>
              </a:solidFill>
              <a:latin typeface="Arial"/>
            </a:endParaRPr>
          </a:p>
        </p:txBody>
      </p:sp>
      <p:sp>
        <p:nvSpPr>
          <p:cNvPr id="6"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lnSpc>
                <a:spcPct val="90000"/>
              </a:lnSpc>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44"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45"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46" name="Date Placeholder 3"/>
          <p:cNvSpPr/>
          <p:nvPr/>
        </p:nvSpPr>
        <p:spPr>
          <a:xfrm>
            <a:off x="6534000" y="357120"/>
            <a:ext cx="4662720" cy="26820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802.18-23/0005r0</a:t>
            </a:r>
            <a:endParaRPr b="0" lang="sv-SE" sz="1800" spc="-1" strike="noStrike">
              <a:latin typeface="Arial"/>
            </a:endParaRPr>
          </a:p>
        </p:txBody>
      </p:sp>
      <p:sp>
        <p:nvSpPr>
          <p:cNvPr id="47" name="Date Placeholder 3"/>
          <p:cNvSpPr/>
          <p:nvPr/>
        </p:nvSpPr>
        <p:spPr>
          <a:xfrm>
            <a:off x="720000" y="360360"/>
            <a:ext cx="4662720" cy="268200"/>
          </a:xfrm>
          <a:prstGeom prst="rect">
            <a:avLst/>
          </a:prstGeom>
          <a:noFill/>
          <a:ln w="9525">
            <a:noFill/>
          </a:ln>
        </p:spPr>
        <p:style>
          <a:lnRef idx="0"/>
          <a:fillRef idx="0"/>
          <a:effectRef idx="0"/>
          <a:fontRef idx="minor"/>
        </p:style>
        <p:txBody>
          <a:bodyPr numCol="1" spcCol="0" lIns="0" rIns="0" tIns="0" bIns="0" anchor="b">
            <a:noAutofit/>
          </a:bodyPr>
          <a:p>
            <a:pPr>
              <a:lnSpc>
                <a:spcPct val="100000"/>
              </a:lnSpc>
              <a:buNone/>
              <a:tabLst>
                <a:tab algn="l" pos="0"/>
              </a:tabLst>
            </a:pPr>
            <a:r>
              <a:rPr b="1" lang="en-GB" sz="1800" spc="-1" strike="noStrike">
                <a:solidFill>
                  <a:srgbClr val="000000"/>
                </a:solidFill>
                <a:latin typeface="Times New Roman"/>
                <a:ea typeface="MS Gothic"/>
              </a:rPr>
              <a:t>Jan 2023</a:t>
            </a:r>
            <a:endParaRPr b="0" lang="sv-SE" sz="1800" spc="-1" strike="noStrike">
              <a:latin typeface="Arial"/>
            </a:endParaRPr>
          </a:p>
        </p:txBody>
      </p:sp>
      <p:sp>
        <p:nvSpPr>
          <p:cNvPr id="48"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r>
              <a:rPr b="0" lang="en-US" sz="1800" spc="-1" strike="noStrike">
                <a:solidFill>
                  <a:srgbClr val="000000"/>
                </a:solidFill>
                <a:latin typeface="Arial"/>
              </a:rPr>
              <a:t>Click to </a:t>
            </a:r>
            <a:r>
              <a:rPr b="0" lang="en-US" sz="1800" spc="-1" strike="noStrike">
                <a:solidFill>
                  <a:srgbClr val="000000"/>
                </a:solidFill>
                <a:latin typeface="Arial"/>
              </a:rPr>
              <a:t>edit the </a:t>
            </a:r>
            <a:r>
              <a:rPr b="0" lang="en-US" sz="1800" spc="-1" strike="noStrike">
                <a:solidFill>
                  <a:srgbClr val="000000"/>
                </a:solidFill>
                <a:latin typeface="Arial"/>
              </a:rPr>
              <a:t>title text </a:t>
            </a:r>
            <a:r>
              <a:rPr b="0" lang="en-US" sz="1800" spc="-1" strike="noStrike">
                <a:solidFill>
                  <a:srgbClr val="000000"/>
                </a:solidFill>
                <a:latin typeface="Arial"/>
              </a:rPr>
              <a:t>format</a:t>
            </a:r>
            <a:endParaRPr b="0" lang="en-US" sz="1800" spc="-1" strike="noStrike">
              <a:solidFill>
                <a:srgbClr val="000000"/>
              </a:solidFill>
              <a:latin typeface="Arial"/>
            </a:endParaRPr>
          </a:p>
        </p:txBody>
      </p:sp>
      <p:sp>
        <p:nvSpPr>
          <p:cNvPr id="49"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lnSpc>
                <a:spcPct val="90000"/>
              </a:lnSpc>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8/dcn/23/18-23-0004-00-ISUS-spectrum-statement-minutes-6-january-2023.docx" TargetMode="External"/><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hyperlink" Target="https://mentor.ieee.org/802.18/dcn/22/18-22-0087-06-ISUS-draft-statement.docx" TargetMode="External"/><Relationship Id="rId2" Type="http://schemas.openxmlformats.org/officeDocument/2006/relationships/slideLayout" Target="../slideLayouts/slideLayout13.xml"/><Relationship Id="rId3"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hyperlink" Target="https://mentor.ieee.org/802.18/dcn/22/18-22-0087-06-ISUS-draft-statement.docx" TargetMode="External"/><Relationship Id="rId2" Type="http://schemas.openxmlformats.org/officeDocument/2006/relationships/slideLayout" Target="../slideLayouts/slideLayout13.xml"/><Relationship Id="rId3"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hyperlink" Target="https://mentor.ieee.org/802.18/dcn/16/18-16-0038-29-0000-teleconference-call-in-info.pptx" TargetMode="External"/><Relationship Id="rId2" Type="http://schemas.openxmlformats.org/officeDocument/2006/relationships/hyperlink" Target="https://calendar.google.com/calendar/u/0/embed?src=c2gedttabtbj4bps23j4847004@group.calendar.google.com&amp;ctz=America/New_York&amp;pli=1" TargetMode="External"/><Relationship Id="rId3" Type="http://schemas.openxmlformats.org/officeDocument/2006/relationships/slideLayout" Target="../slideLayouts/slideLayout13.xml"/><Relationship Id="rId4" Type="http://schemas.openxmlformats.org/officeDocument/2006/relationships/notesSlide" Target="../notesSlides/notesSlide16.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hyperlink" Target="https://standards.ieee.org/faqs/affiliation/" TargetMode="External"/><Relationship Id="rId2" Type="http://schemas.openxmlformats.org/officeDocument/2006/relationships/hyperlink" Target="https://standards.ieee.org/wp-content/uploads/2022/02/antitrust.pdf" TargetMode="External"/><Relationship Id="rId3" Type="http://schemas.openxmlformats.org/officeDocument/2006/relationships/hyperlink" Target="http://www.ieee802.org/devdocs.shtml" TargetMode="External"/><Relationship Id="rId4" Type="http://schemas.openxmlformats.org/officeDocument/2006/relationships/hyperlink" Target="https://standards.ieee.org/about/sasb/patcom/materials.html" TargetMode="External"/><Relationship Id="rId5" Type="http://schemas.openxmlformats.org/officeDocument/2006/relationships/hyperlink" Target="https://standards.ieee.org/faqs/copyrights/#1" TargetMode="External"/><Relationship Id="rId6" Type="http://schemas.openxmlformats.org/officeDocument/2006/relationships/hyperlink" Target="https://standards.ieee.org/about/policies/opman/" TargetMode="External"/><Relationship Id="rId7" Type="http://schemas.openxmlformats.org/officeDocument/2006/relationships/slideLayout" Target="../slideLayouts/slideLayout1.xml"/><Relationship Id="rId8"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standards.ieee.org/wp-content/uploads/2022/02/antitrust.pdf" TargetMode="External"/><Relationship Id="rId2" Type="http://schemas.openxmlformats.org/officeDocument/2006/relationships/hyperlink" Target="mailto:patcom@ieee.org" TargetMode="External"/><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www.ieee.org/about/corporate/governance/p7-8.html" TargetMode="External"/><Relationship Id="rId2" Type="http://schemas.openxmlformats.org/officeDocument/2006/relationships/hyperlink" Target="https://www.ieee.org/about/corporate/governance/p7-8.html" TargetMode="External"/><Relationship Id="rId3" Type="http://schemas.openxmlformats.org/officeDocument/2006/relationships/hyperlink" Target="https://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s://www.ieee.org/content/dam/ieee-org/ieee/web/org/about/ieee_code_of_conduct.pdf" TargetMode="External"/><Relationship Id="rId7" Type="http://schemas.openxmlformats.org/officeDocument/2006/relationships/hyperlink" Target="http://www.ieee.org/about/corporate/governance" TargetMode="External"/><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hyperlink" Target="https://mentor.ieee.org/802.18/dcn/23/18-23-0004-00-ISUS-spectrum-statement-minutes-6-january-2023.docx" TargetMode="External"/><Relationship Id="rId2" Type="http://schemas.openxmlformats.org/officeDocument/2006/relationships/hyperlink" Target="https://mentor.ieee.org/802.18/dcn/22/18-22-0087-06-ISUS-draft-statement.docx" TargetMode="External"/><Relationship Id="rId3" Type="http://schemas.openxmlformats.org/officeDocument/2006/relationships/slideLayout" Target="../slideLayouts/slideLayout13.xml"/><Relationship Id="rId4"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sldNum" idx="4"/>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77B0625B-8700-4617-881C-5DC8A2284CC7}"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93" name="PlaceHolder 2"/>
          <p:cNvSpPr>
            <a:spLocks noGrp="1"/>
          </p:cNvSpPr>
          <p:nvPr>
            <p:ph type="title"/>
          </p:nvPr>
        </p:nvSpPr>
        <p:spPr>
          <a:xfrm>
            <a:off x="3505320" y="1436040"/>
            <a:ext cx="7767720" cy="1062000"/>
          </a:xfrm>
          <a:prstGeom prst="rect">
            <a:avLst/>
          </a:prstGeom>
          <a:noFill/>
          <a:ln w="9360">
            <a:noFill/>
          </a:ln>
        </p:spPr>
        <p:txBody>
          <a:bodyPr numCol="1" spcCol="0" lIns="92160" rIns="92160" tIns="46080" bIns="46080" anchor="ctr">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000000"/>
                </a:solidFill>
                <a:latin typeface="Times New Roman"/>
                <a:ea typeface="MS Gothic"/>
              </a:rPr>
              <a:t>IEEE 802.18 RR-TAG</a:t>
            </a:r>
            <a:br>
              <a:rPr sz="4400"/>
            </a:br>
            <a:r>
              <a:rPr b="1" lang="en-US" sz="3200" spc="-1" strike="noStrike">
                <a:solidFill>
                  <a:srgbClr val="000000"/>
                </a:solidFill>
                <a:latin typeface="Times New Roman"/>
                <a:ea typeface="MS Gothic"/>
              </a:rPr>
              <a:t>ISUS Ad-hoc Agenda</a:t>
            </a:r>
            <a:endParaRPr b="0" lang="en-US" sz="3200" spc="-1" strike="noStrike">
              <a:solidFill>
                <a:srgbClr val="000000"/>
              </a:solidFill>
              <a:latin typeface="Arial"/>
            </a:endParaRPr>
          </a:p>
        </p:txBody>
      </p:sp>
      <p:sp>
        <p:nvSpPr>
          <p:cNvPr id="94" name="PlaceHolder 3"/>
          <p:cNvSpPr>
            <a:spLocks noGrp="1"/>
          </p:cNvSpPr>
          <p:nvPr>
            <p:ph/>
          </p:nvPr>
        </p:nvSpPr>
        <p:spPr>
          <a:xfrm>
            <a:off x="3505320" y="2502720"/>
            <a:ext cx="7767720" cy="766800"/>
          </a:xfrm>
          <a:prstGeom prst="rect">
            <a:avLst/>
          </a:prstGeom>
          <a:noFill/>
          <a:ln w="9360">
            <a:noFill/>
          </a:ln>
        </p:spPr>
        <p:txBody>
          <a:bodyPr numCol="1" spcCol="0" lIns="92160" rIns="92160" tIns="46080" bIns="46080" anchor="t">
            <a:noAutofit/>
          </a:bodyPr>
          <a:p>
            <a:pPr marL="343080" indent="-343080" algn="r">
              <a:lnSpc>
                <a:spcPct val="100000"/>
              </a:lnSpc>
              <a:spcBef>
                <a:spcPts val="499"/>
              </a:spcBef>
              <a:buNone/>
              <a:tabLst>
                <a:tab algn="l" pos="0"/>
              </a:tabLst>
            </a:pPr>
            <a:r>
              <a:rPr b="1" lang="en-GB" sz="2000" spc="-1" strike="noStrike">
                <a:solidFill>
                  <a:srgbClr val="000000"/>
                </a:solidFill>
                <a:latin typeface="Times New Roman"/>
                <a:ea typeface="MS Gothic"/>
              </a:rPr>
              <a:t>Date: </a:t>
            </a:r>
            <a:r>
              <a:rPr b="0" lang="en-GB" sz="2000" spc="-1" strike="noStrike">
                <a:solidFill>
                  <a:srgbClr val="000000"/>
                </a:solidFill>
                <a:latin typeface="Times New Roman"/>
                <a:ea typeface="MS Gothic"/>
              </a:rPr>
              <a:t>13 January 2023</a:t>
            </a:r>
            <a:endParaRPr b="0" lang="en-US" sz="2000" spc="-1" strike="noStrike">
              <a:solidFill>
                <a:srgbClr val="000000"/>
              </a:solidFill>
              <a:latin typeface="Arial"/>
            </a:endParaRPr>
          </a:p>
        </p:txBody>
      </p:sp>
      <p:sp>
        <p:nvSpPr>
          <p:cNvPr id="95" name="Rectangle 1"/>
          <p:cNvSpPr/>
          <p:nvPr/>
        </p:nvSpPr>
        <p:spPr>
          <a:xfrm>
            <a:off x="3124080" y="4340880"/>
            <a:ext cx="1443240" cy="376200"/>
          </a:xfrm>
          <a:prstGeom prst="rect">
            <a:avLst/>
          </a:prstGeom>
          <a:noFill/>
          <a:ln w="9525">
            <a:noFill/>
          </a:ln>
        </p:spPr>
        <p:style>
          <a:lnRef idx="0"/>
          <a:fillRef idx="0"/>
          <a:effectRef idx="0"/>
          <a:fontRef idx="minor"/>
        </p:style>
        <p:txBody>
          <a:bodyPr lIns="92160" rIns="92160" tIns="46080" bIns="46080" anchor="t">
            <a:noAutofit/>
          </a:bodyPr>
          <a:p>
            <a:pPr>
              <a:lnSpc>
                <a:spcPct val="100000"/>
              </a:lnSpc>
              <a:spcBef>
                <a:spcPts val="499"/>
              </a:spcBef>
              <a:buNone/>
              <a:tabLst>
                <a:tab algn="l" pos="343080"/>
                <a:tab algn="l" pos="1257480"/>
                <a:tab algn="l" pos="2171880"/>
                <a:tab algn="l" pos="3086280"/>
                <a:tab algn="l" pos="4000680"/>
                <a:tab algn="l" pos="4915080"/>
                <a:tab algn="l" pos="5829480"/>
                <a:tab algn="l" pos="6743880"/>
                <a:tab algn="l" pos="7658280"/>
                <a:tab algn="l" pos="8572680"/>
                <a:tab algn="l" pos="9487080"/>
                <a:tab algn="l" pos="10401480"/>
              </a:tabLst>
            </a:pPr>
            <a:r>
              <a:rPr b="1" lang="en-GB" sz="2000" spc="-1" strike="noStrike">
                <a:solidFill>
                  <a:srgbClr val="000000"/>
                </a:solidFill>
                <a:latin typeface="Times New Roman"/>
                <a:ea typeface="MS Gothic"/>
              </a:rPr>
              <a:t>Authors:</a:t>
            </a:r>
            <a:endParaRPr b="0" lang="sv-SE" sz="2000" spc="-1" strike="noStrike">
              <a:latin typeface="Arial"/>
            </a:endParaRPr>
          </a:p>
        </p:txBody>
      </p:sp>
      <p:graphicFrame>
        <p:nvGraphicFramePr>
          <p:cNvPr id="96" name="Table 94"/>
          <p:cNvGraphicFramePr/>
          <p:nvPr/>
        </p:nvGraphicFramePr>
        <p:xfrm>
          <a:off x="3362400" y="5063040"/>
          <a:ext cx="7763040" cy="664560"/>
        </p:xfrm>
        <a:graphic>
          <a:graphicData uri="http://schemas.openxmlformats.org/drawingml/2006/table">
            <a:tbl>
              <a:tblPr/>
              <a:tblGrid>
                <a:gridCol w="2006280"/>
                <a:gridCol w="2340000"/>
                <a:gridCol w="3417120"/>
              </a:tblGrid>
              <a:tr h="336960">
                <a:tc>
                  <a:txBody>
                    <a:bodyPr lIns="90000" rIns="90000" anchor="t">
                      <a:noAutofit/>
                    </a:bodyPr>
                    <a:p>
                      <a:pPr>
                        <a:lnSpc>
                          <a:spcPct val="100000"/>
                        </a:lnSpc>
                        <a:buNone/>
                      </a:pPr>
                      <a:r>
                        <a:rPr b="1" lang="sv-SE" sz="1300" spc="-1" strike="noStrike">
                          <a:solidFill>
                            <a:srgbClr val="000000"/>
                          </a:solidFill>
                          <a:latin typeface="DejaVu Serif"/>
                          <a:ea typeface="DejaVu Sans"/>
                        </a:rPr>
                        <a:t>Name</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Affiliation</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E-mail</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7960">
                <a:tc>
                  <a:txBody>
                    <a:bodyPr lIns="90000" rIns="90000" anchor="t">
                      <a:noAutofit/>
                    </a:bodyPr>
                    <a:p>
                      <a:pPr>
                        <a:lnSpc>
                          <a:spcPct val="100000"/>
                        </a:lnSpc>
                        <a:buNone/>
                      </a:pPr>
                      <a:r>
                        <a:rPr b="0" lang="sv-SE" sz="1300" spc="-1" strike="noStrike">
                          <a:solidFill>
                            <a:srgbClr val="000000"/>
                          </a:solidFill>
                          <a:latin typeface="DejaVu Serif"/>
                          <a:ea typeface="DejaVu Sans"/>
                        </a:rPr>
                        <a:t>Amelia Andersdotter</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Sky Group/Comcast</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amelia.ieee@andersdotter.cc</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
        <p:nvSpPr>
          <p:cNvPr id="97" name="Rectangle 95"/>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sldNum" idx="13"/>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419F1229-268C-4521-BB05-2AAA8C2FFDFB}"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32" name="PlaceHolder 2"/>
          <p:cNvSpPr>
            <a:spLocks noGrp="1"/>
          </p:cNvSpPr>
          <p:nvPr>
            <p:ph type="title"/>
          </p:nvPr>
        </p:nvSpPr>
        <p:spPr>
          <a:xfrm>
            <a:off x="990720" y="606600"/>
            <a:ext cx="10362600" cy="8859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Administrative motions</a:t>
            </a:r>
            <a:endParaRPr b="0" lang="en-US" sz="2800" spc="-1" strike="noStrike">
              <a:solidFill>
                <a:srgbClr val="000000"/>
              </a:solidFill>
              <a:latin typeface="Arial"/>
            </a:endParaRPr>
          </a:p>
        </p:txBody>
      </p:sp>
      <p:sp>
        <p:nvSpPr>
          <p:cNvPr id="133" name="PlaceHolder 3"/>
          <p:cNvSpPr>
            <a:spLocks noGrp="1"/>
          </p:cNvSpPr>
          <p:nvPr>
            <p:ph/>
          </p:nvPr>
        </p:nvSpPr>
        <p:spPr>
          <a:xfrm>
            <a:off x="882720" y="1387800"/>
            <a:ext cx="10546920" cy="4108680"/>
          </a:xfrm>
          <a:prstGeom prst="rect">
            <a:avLst/>
          </a:prstGeom>
          <a:noFill/>
          <a:ln w="9360">
            <a:noFill/>
          </a:ln>
        </p:spPr>
        <p:txBody>
          <a:bodyPr numCol="1" spcCol="0" lIns="92160" rIns="92160" tIns="46080" bIns="46080" anchor="t">
            <a:noAutofit/>
          </a:bodyPr>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Motion #1 (Internal):  To approve the meeting minutes of the 6 January 2023 ISUS call as shown in the document </a:t>
            </a:r>
            <a:r>
              <a:rPr b="1" lang="en-US" sz="1800" spc="-7" strike="noStrike" u="sng">
                <a:solidFill>
                  <a:srgbClr val="3333cc"/>
                </a:solidFill>
                <a:uFillTx/>
                <a:latin typeface="Times New Roman"/>
                <a:ea typeface="MS Gothic"/>
                <a:hlinkClick r:id="rId1"/>
              </a:rPr>
              <a:t>18-23-0004r0</a:t>
            </a:r>
            <a:r>
              <a:rPr b="1" lang="en-US" sz="1800" spc="-7" strike="noStrike">
                <a:solidFill>
                  <a:srgbClr val="000000"/>
                </a:solidFill>
                <a:latin typeface="Times New Roman"/>
                <a:ea typeface="MS Gothic"/>
              </a:rPr>
              <a:t>, with editorial privilege for the ISUS Adhoc Chair. </a:t>
            </a:r>
            <a:endParaRPr b="0" lang="en-US" sz="18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Moved:  </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Seconded: </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Discussion: </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Vote: </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Result: </a:t>
            </a:r>
            <a:endParaRPr b="0" lang="en-US" sz="1600" spc="-1" strike="noStrike">
              <a:solidFill>
                <a:srgbClr val="000000"/>
              </a:solidFill>
              <a:latin typeface="Arial"/>
            </a:endParaRPr>
          </a:p>
          <a:p>
            <a:pPr marL="399240" indent="-228600">
              <a:lnSpc>
                <a:spcPct val="100000"/>
              </a:lnSpc>
              <a:spcBef>
                <a:spcPts val="1417"/>
              </a:spcBef>
              <a:buNone/>
              <a:tabLst>
                <a:tab algn="l" pos="0"/>
              </a:tabLst>
            </a:pPr>
            <a:endParaRPr b="0" lang="en-US" sz="1600" spc="-1" strike="noStrike">
              <a:solidFill>
                <a:srgbClr val="000000"/>
              </a:solidFill>
              <a:latin typeface="Arial"/>
            </a:endParaRPr>
          </a:p>
          <a:p>
            <a:pPr marL="399240" indent="-228600" algn="just">
              <a:lnSpc>
                <a:spcPct val="100000"/>
              </a:lnSpc>
              <a:spcBef>
                <a:spcPts val="601"/>
              </a:spcBef>
              <a:buNone/>
              <a:tabLst>
                <a:tab algn="l" pos="0"/>
              </a:tabLst>
            </a:pPr>
            <a:endParaRPr b="0" lang="en-US" sz="1600" spc="-1" strike="noStrike">
              <a:solidFill>
                <a:srgbClr val="000000"/>
              </a:solidFill>
              <a:latin typeface="Arial"/>
            </a:endParaRPr>
          </a:p>
        </p:txBody>
      </p:sp>
      <p:sp>
        <p:nvSpPr>
          <p:cNvPr id="134" name="Rectangle 14"/>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sldNum" idx="14"/>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1299E8A7-8FBF-4578-8546-C3C257E15CD1}"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36" name="PlaceHolder 2"/>
          <p:cNvSpPr>
            <a:spLocks noGrp="1"/>
          </p:cNvSpPr>
          <p:nvPr>
            <p:ph type="title"/>
          </p:nvPr>
        </p:nvSpPr>
        <p:spPr>
          <a:xfrm>
            <a:off x="990720" y="606600"/>
            <a:ext cx="10362600" cy="885960"/>
          </a:xfrm>
          <a:prstGeom prst="rect">
            <a:avLst/>
          </a:prstGeom>
          <a:noFill/>
          <a:ln w="9360">
            <a:noFill/>
          </a:ln>
        </p:spPr>
        <p:txBody>
          <a:bodyPr numCol="1" spcCol="0" lIns="92160" rIns="92160" tIns="46080" bIns="46080" anchor="ctr">
            <a:noAutofit/>
          </a:bodyPr>
          <a:p>
            <a:pPr algn="just">
              <a:lnSpc>
                <a:spcPct val="100000"/>
              </a:lnSpc>
              <a:spcBef>
                <a:spcPts val="601"/>
              </a:spcBef>
              <a:buNone/>
              <a:tabLst>
                <a:tab algn="l" pos="230040"/>
              </a:tabLst>
            </a:pPr>
            <a:r>
              <a:rPr b="1" lang="en-US" sz="2400" spc="-7" strike="noStrike">
                <a:solidFill>
                  <a:srgbClr val="1c99e0"/>
                </a:solidFill>
                <a:latin typeface="Times New Roman"/>
                <a:ea typeface="MS Gothic"/>
              </a:rPr>
              <a:t>Policy statements, uses and process for adoption, including upcoming timeline</a:t>
            </a:r>
            <a:endParaRPr b="0" lang="en-US" sz="2400" spc="-1" strike="noStrike">
              <a:solidFill>
                <a:srgbClr val="000000"/>
              </a:solidFill>
              <a:latin typeface="Arial"/>
            </a:endParaRPr>
          </a:p>
        </p:txBody>
      </p:sp>
      <p:sp>
        <p:nvSpPr>
          <p:cNvPr id="137" name="PlaceHolder 3"/>
          <p:cNvSpPr>
            <a:spLocks noGrp="1"/>
          </p:cNvSpPr>
          <p:nvPr>
            <p:ph/>
          </p:nvPr>
        </p:nvSpPr>
        <p:spPr>
          <a:xfrm>
            <a:off x="882720" y="1620000"/>
            <a:ext cx="10546920" cy="3876480"/>
          </a:xfrm>
          <a:prstGeom prst="rect">
            <a:avLst/>
          </a:prstGeom>
          <a:noFill/>
          <a:ln w="9360">
            <a:noFill/>
          </a:ln>
        </p:spPr>
        <p:txBody>
          <a:bodyPr numCol="1" spcCol="0" lIns="92160" rIns="92160" tIns="46080" bIns="46080" anchor="t">
            <a:noAutofit/>
          </a:bodyPr>
          <a:p>
            <a:pPr marL="432000" indent="-324000">
              <a:lnSpc>
                <a:spcPct val="90000"/>
              </a:lnSpc>
              <a:spcBef>
                <a:spcPts val="1417"/>
              </a:spcBef>
              <a:buClr>
                <a:srgbClr val="000000"/>
              </a:buClr>
              <a:buSzPct val="45000"/>
              <a:buFont typeface="Wingdings" charset="2"/>
              <a:buChar char=""/>
            </a:pPr>
            <a:r>
              <a:rPr b="0" lang="en-US" sz="1500" spc="-1" strike="noStrike">
                <a:solidFill>
                  <a:srgbClr val="000000"/>
                </a:solidFill>
                <a:latin typeface="Arial"/>
              </a:rPr>
              <a:t>For the draft to be approved as a revised IEEE SA policy statement on spectrum management and allocation, it will have to be reviewed (and approved) by the IEEE Board of Governors (BOG) SPCC (Strategic Planning Coordinating Committee) and the BOG itself.</a:t>
            </a:r>
            <a:br>
              <a:rPr sz="1500"/>
            </a:br>
            <a:br>
              <a:rPr sz="1500"/>
            </a:br>
            <a:r>
              <a:rPr b="0" lang="en-US" sz="1500" spc="-1" strike="noStrike">
                <a:solidFill>
                  <a:srgbClr val="000000"/>
                </a:solidFill>
                <a:latin typeface="Arial"/>
              </a:rPr>
              <a:t>The SPCC will meet on 2 Feb 2023, and can make a proposal to the BOG for its meeting on 8-9 February.</a:t>
            </a:r>
            <a:br>
              <a:rPr sz="1500"/>
            </a:br>
            <a:br>
              <a:rPr sz="1500"/>
            </a:br>
            <a:r>
              <a:rPr b="0" lang="en-US" sz="1500" spc="-1" strike="noStrike">
                <a:solidFill>
                  <a:srgbClr val="000000"/>
                </a:solidFill>
                <a:latin typeface="Arial"/>
              </a:rPr>
              <a:t>The SPCC will also meet on 27 April 2023, and could then make a proposal for the BOG meeting on 3-4 May.</a:t>
            </a:r>
            <a:br>
              <a:rPr sz="1500"/>
            </a:br>
            <a:br>
              <a:rPr sz="1500"/>
            </a:br>
            <a:r>
              <a:rPr b="0" lang="en-US" sz="1500" spc="-1" strike="noStrike">
                <a:solidFill>
                  <a:srgbClr val="000000"/>
                </a:solidFill>
                <a:latin typeface="Arial"/>
              </a:rPr>
              <a:t>As an ad-hoc group in the IEEE 802.18 WG under the IEEE 802 LMSC, we would have to have a document for the IEEE 802.18 WG ready for motion by </a:t>
            </a:r>
            <a:r>
              <a:rPr b="1" lang="en-US" sz="1500" spc="-1" strike="noStrike">
                <a:solidFill>
                  <a:srgbClr val="000000"/>
                </a:solidFill>
                <a:latin typeface="Arial"/>
              </a:rPr>
              <a:t>19 January 2023</a:t>
            </a:r>
            <a:r>
              <a:rPr b="0" lang="en-US" sz="1500" spc="-1" strike="noStrike">
                <a:solidFill>
                  <a:srgbClr val="000000"/>
                </a:solidFill>
                <a:latin typeface="Arial"/>
              </a:rPr>
              <a:t> (Closing Plenary meeting during the IEEE Wireless Interim Meeting in Baltimore, Maryland, USA). This will enable the IEEE 802 LMSC to hold a 10-day letter ballot to approve the document for SPCC consideration.</a:t>
            </a:r>
            <a:endParaRPr b="0" lang="en-US" sz="1500" spc="-1" strike="noStrike">
              <a:solidFill>
                <a:srgbClr val="000000"/>
              </a:solidFill>
              <a:latin typeface="Arial"/>
            </a:endParaRPr>
          </a:p>
        </p:txBody>
      </p:sp>
      <p:sp>
        <p:nvSpPr>
          <p:cNvPr id="138" name="Rectangle 16"/>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sldNum" idx="15"/>
          </p:nvPr>
        </p:nvSpPr>
        <p:spPr>
          <a:xfrm>
            <a:off x="5689440" y="6475320"/>
            <a:ext cx="803520" cy="3585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C854C4F5-5349-41C4-913B-24152C9782F8}"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0" name="PlaceHolder 2"/>
          <p:cNvSpPr>
            <a:spLocks noGrp="1"/>
          </p:cNvSpPr>
          <p:nvPr>
            <p:ph type="title"/>
          </p:nvPr>
        </p:nvSpPr>
        <p:spPr>
          <a:xfrm>
            <a:off x="990720" y="606600"/>
            <a:ext cx="10362240" cy="8856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Scope statement</a:t>
            </a:r>
            <a:endParaRPr b="0" lang="en-US" sz="2800" spc="-1" strike="noStrike">
              <a:solidFill>
                <a:srgbClr val="000000"/>
              </a:solidFill>
              <a:latin typeface="Arial"/>
            </a:endParaRPr>
          </a:p>
        </p:txBody>
      </p:sp>
      <p:sp>
        <p:nvSpPr>
          <p:cNvPr id="141" name="PlaceHolder 3"/>
          <p:cNvSpPr>
            <a:spLocks noGrp="1"/>
          </p:cNvSpPr>
          <p:nvPr>
            <p:ph/>
          </p:nvPr>
        </p:nvSpPr>
        <p:spPr>
          <a:xfrm>
            <a:off x="882720" y="1387800"/>
            <a:ext cx="10546560" cy="49107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Kept for completeness.</a:t>
            </a:r>
            <a:endParaRPr b="0" lang="en-US" sz="18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We're expecting IEEE-SA/IEEE Public Policy team to be doing high-level engagement (e.g. with non-technical experts in various governance institutions, governments, ministers, political appointees, etc.). Our document should support these activities with respect to representing the work of IEEE 802 technologies that use unlicensed spectrum.</a:t>
            </a:r>
            <a:endParaRPr b="0" lang="en-US" sz="14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 expect that subject matter experts from IEEE 802.18 RR-TAG (or similar) will, also in future, be the ones engaging with technical sub-groups at e.g. regulators on specific substance matter issues that require more in-depth knowledge about specific technical developments, requirements or market needs.</a:t>
            </a:r>
            <a:endParaRPr b="0" lang="en-US" sz="14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This would suggest the document that we produce in ISUS should be a "high level overview" of the IEEE 802 family of standards:</a:t>
            </a:r>
            <a:endParaRPr b="0" lang="en-US" sz="14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We will need </a:t>
            </a:r>
            <a:r>
              <a:rPr b="1" lang="en-US" sz="1200" spc="-7" strike="noStrike" u="sng">
                <a:solidFill>
                  <a:srgbClr val="000000"/>
                </a:solidFill>
                <a:uFillTx/>
                <a:latin typeface="Times New Roman"/>
                <a:ea typeface="MS Gothic"/>
              </a:rPr>
              <a:t>references to some particularly strong brand-names</a:t>
            </a:r>
            <a:r>
              <a:rPr b="1" lang="en-US" sz="1200" spc="-7" strike="noStrike">
                <a:solidFill>
                  <a:srgbClr val="000000"/>
                </a:solidFill>
                <a:latin typeface="Times New Roman"/>
                <a:ea typeface="MS Gothic"/>
              </a:rPr>
              <a:t>, like Wi-Fi (footnote? Paragraph? Make the connection)</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Other 802 technologies may not be as strongly connected with particular consumer brands. They are more often embedded in consumer products but not identified with a particular consumer brand </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Link applications with technologies from 802 --&gt; they use spectrum, share spectrum, co-existence, </a:t>
            </a:r>
            <a:r>
              <a:rPr b="1" lang="en-US" sz="1200" spc="-7" strike="noStrike" u="sng">
                <a:solidFill>
                  <a:srgbClr val="000000"/>
                </a:solidFill>
                <a:uFillTx/>
                <a:latin typeface="Times New Roman"/>
                <a:ea typeface="MS Gothic"/>
              </a:rPr>
              <a:t>highlight 802.19</a:t>
            </a:r>
            <a:r>
              <a:rPr b="1" lang="en-US" sz="1200" spc="-7" strike="noStrike">
                <a:solidFill>
                  <a:srgbClr val="000000"/>
                </a:solidFill>
                <a:latin typeface="Times New Roman"/>
                <a:ea typeface="MS Gothic"/>
              </a:rPr>
              <a:t> etc</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Unlicensed spectrum technologies is something that we contribute to and use and we provide technologies in this space, everyone is using them</a:t>
            </a:r>
            <a:endParaRPr b="0" lang="en-US" sz="1200" spc="-1" strike="noStrike">
              <a:solidFill>
                <a:srgbClr val="000000"/>
              </a:solidFill>
              <a:latin typeface="Arial"/>
            </a:endParaRPr>
          </a:p>
        </p:txBody>
      </p:sp>
      <p:sp>
        <p:nvSpPr>
          <p:cNvPr id="142" name="Rectangle 2"/>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Num" idx="16"/>
          </p:nvPr>
        </p:nvSpPr>
        <p:spPr>
          <a:xfrm>
            <a:off x="5689440" y="6475320"/>
            <a:ext cx="803520" cy="3585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9DC3EF8E-D568-4D59-AAFE-D3577120AB26}"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4" name="PlaceHolder 2"/>
          <p:cNvSpPr>
            <a:spLocks noGrp="1"/>
          </p:cNvSpPr>
          <p:nvPr>
            <p:ph type="title"/>
          </p:nvPr>
        </p:nvSpPr>
        <p:spPr>
          <a:xfrm>
            <a:off x="990720" y="606600"/>
            <a:ext cx="10362240" cy="8856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 first outline of statement headings</a:t>
            </a:r>
            <a:endParaRPr b="0" lang="en-US" sz="2800" spc="-1" strike="noStrike">
              <a:solidFill>
                <a:srgbClr val="000000"/>
              </a:solidFill>
              <a:latin typeface="Arial"/>
            </a:endParaRPr>
          </a:p>
        </p:txBody>
      </p:sp>
      <p:sp>
        <p:nvSpPr>
          <p:cNvPr id="145" name="PlaceHolder 3"/>
          <p:cNvSpPr>
            <a:spLocks noGrp="1"/>
          </p:cNvSpPr>
          <p:nvPr>
            <p:ph/>
          </p:nvPr>
        </p:nvSpPr>
        <p:spPr>
          <a:xfrm>
            <a:off x="882720" y="1387800"/>
            <a:ext cx="10546560" cy="49107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In the draft position statement contained in doc. </a:t>
            </a:r>
            <a:r>
              <a:rPr b="1" lang="en-US" sz="1800" spc="-7" strike="noStrike" u="sng">
                <a:solidFill>
                  <a:srgbClr val="3333cc"/>
                </a:solidFill>
                <a:uFillTx/>
                <a:latin typeface="Times New Roman"/>
                <a:ea typeface="MS Gothic"/>
                <a:hlinkClick r:id="rId1"/>
              </a:rPr>
              <a:t>18-22-0087r6</a:t>
            </a:r>
            <a:r>
              <a:rPr b="1" lang="en-US" sz="1800" spc="-7" strike="noStrike">
                <a:solidFill>
                  <a:srgbClr val="000000"/>
                </a:solidFill>
                <a:latin typeface="Times New Roman"/>
                <a:ea typeface="MS Gothic"/>
              </a:rPr>
              <a:t>, the following headings are proposed:</a:t>
            </a:r>
            <a:endParaRPr b="0" lang="en-US" sz="1800" spc="-1" strike="noStrike">
              <a:solidFill>
                <a:srgbClr val="000000"/>
              </a:solidFill>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latin typeface="Times New Roman"/>
                <a:ea typeface="MS Gothic"/>
              </a:rPr>
              <a:t>&lt;Introductory paragraph&gt;</a:t>
            </a:r>
            <a:endParaRPr b="0" lang="en-US" sz="1800" spc="-1" strike="noStrike">
              <a:solidFill>
                <a:srgbClr val="000000"/>
              </a:solidFill>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highlight>
                  <a:srgbClr val="ffff00"/>
                </a:highlight>
                <a:latin typeface="Times New Roman"/>
                <a:ea typeface="MS Gothic"/>
              </a:rPr>
              <a:t>&lt;The IEEE 802 family of technologies for unlicensed spectrum&gt; (revised)</a:t>
            </a:r>
            <a:endParaRPr b="0" lang="en-US" sz="1800" spc="-1" strike="noStrike">
              <a:solidFill>
                <a:srgbClr val="000000"/>
              </a:solidFill>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highlight>
                  <a:srgbClr val="ffff00"/>
                </a:highlight>
                <a:latin typeface="Times New Roman"/>
                <a:ea typeface="MS Gothic"/>
              </a:rPr>
              <a:t>&lt;Recommendations&gt; (Revised: input from Max Riegel)</a:t>
            </a:r>
            <a:endParaRPr b="0" lang="en-US" sz="1800" spc="-1" strike="noStrike">
              <a:solidFill>
                <a:srgbClr val="000000"/>
              </a:solidFill>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latin typeface="Times New Roman"/>
                <a:ea typeface="MS Gothic"/>
              </a:rPr>
              <a:t>&lt;History&gt;</a:t>
            </a:r>
            <a:endParaRPr b="0" lang="en-US" sz="1800" spc="-1" strike="noStrike">
              <a:solidFill>
                <a:srgbClr val="000000"/>
              </a:solidFill>
              <a:latin typeface="Arial"/>
            </a:endParaRPr>
          </a:p>
          <a:p>
            <a:pPr marL="406440" indent="-228600">
              <a:lnSpc>
                <a:spcPct val="115000"/>
              </a:lnSpc>
              <a:spcBef>
                <a:spcPts val="6"/>
              </a:spcBef>
              <a:spcAft>
                <a:spcPts val="601"/>
              </a:spcAft>
              <a:buNone/>
              <a:tabLst>
                <a:tab algn="l" pos="0"/>
              </a:tabLst>
            </a:pPr>
            <a:r>
              <a:rPr b="1" lang="en-US" sz="1800" spc="-7" strike="noStrike">
                <a:solidFill>
                  <a:srgbClr val="000000"/>
                </a:solidFill>
                <a:latin typeface="Times New Roman"/>
                <a:ea typeface="MS Gothic"/>
              </a:rPr>
              <a:t>&lt;Current applications, increasing future applications&gt;</a:t>
            </a:r>
            <a:endParaRPr b="0" lang="en-US" sz="1800" spc="-1" strike="noStrike">
              <a:solidFill>
                <a:srgbClr val="000000"/>
              </a:solidFill>
              <a:latin typeface="Arial"/>
            </a:endParaRPr>
          </a:p>
          <a:p>
            <a:pPr marL="406440" indent="-228600">
              <a:lnSpc>
                <a:spcPct val="115000"/>
              </a:lnSpc>
              <a:spcBef>
                <a:spcPts val="6"/>
              </a:spcBef>
              <a:spcAft>
                <a:spcPts val="601"/>
              </a:spcAft>
              <a:buNone/>
              <a:tabLst>
                <a:tab algn="l" pos="0"/>
              </a:tabLst>
            </a:pPr>
            <a:r>
              <a:rPr b="1" lang="en-US" sz="1800" spc="-7" strike="noStrike">
                <a:solidFill>
                  <a:srgbClr val="000000"/>
                </a:solidFill>
                <a:highlight>
                  <a:srgbClr val="ffff00"/>
                </a:highlight>
                <a:latin typeface="Times New Roman"/>
                <a:ea typeface="MS Gothic"/>
              </a:rPr>
              <a:t>&lt;Spectrum sharing, co-existence, .19&gt; (Waiting for review)</a:t>
            </a:r>
            <a:endParaRPr b="0" lang="en-US" sz="1800" spc="-1" strike="noStrike">
              <a:solidFill>
                <a:srgbClr val="000000"/>
              </a:solidFill>
              <a:latin typeface="Arial"/>
            </a:endParaRPr>
          </a:p>
          <a:p>
            <a:pPr marL="406440" indent="-228600">
              <a:lnSpc>
                <a:spcPct val="115000"/>
              </a:lnSpc>
              <a:spcBef>
                <a:spcPts val="1001"/>
              </a:spcBef>
              <a:spcAft>
                <a:spcPts val="601"/>
              </a:spcAft>
              <a:buNone/>
              <a:tabLst>
                <a:tab algn="l" pos="0"/>
              </a:tabLst>
            </a:pPr>
            <a:r>
              <a:rPr b="1" lang="en-US" sz="1800" spc="-7" strike="noStrike">
                <a:solidFill>
                  <a:srgbClr val="000000"/>
                </a:solidFill>
                <a:latin typeface="Times New Roman"/>
                <a:ea typeface="MS Gothic"/>
              </a:rPr>
              <a:t>&lt;Optimistic end-note&gt;</a:t>
            </a:r>
            <a:endParaRPr b="0" lang="en-US" sz="1800" spc="-1" strike="noStrike">
              <a:solidFill>
                <a:srgbClr val="000000"/>
              </a:solidFill>
              <a:latin typeface="Arial"/>
            </a:endParaRPr>
          </a:p>
          <a:p>
            <a:pPr marL="406440" indent="-228600">
              <a:lnSpc>
                <a:spcPct val="115000"/>
              </a:lnSpc>
              <a:spcBef>
                <a:spcPts val="1001"/>
              </a:spcBef>
              <a:spcAft>
                <a:spcPts val="601"/>
              </a:spcAft>
              <a:buNone/>
              <a:tabLst>
                <a:tab algn="l" pos="0"/>
              </a:tabLst>
            </a:pPr>
            <a:r>
              <a:rPr b="1" lang="en-US" sz="1800" spc="-7" strike="noStrike">
                <a:solidFill>
                  <a:srgbClr val="000000"/>
                </a:solidFill>
                <a:highlight>
                  <a:srgbClr val="ffff00"/>
                </a:highlight>
                <a:latin typeface="Times New Roman"/>
                <a:ea typeface="MS Gothic"/>
              </a:rPr>
              <a:t>&lt;Annex with industry organisations&gt; (new!)</a:t>
            </a:r>
            <a:endParaRPr b="0" lang="en-US" sz="1800" spc="-1" strike="noStrike">
              <a:solidFill>
                <a:srgbClr val="000000"/>
              </a:solidFill>
              <a:latin typeface="Arial"/>
            </a:endParaRPr>
          </a:p>
        </p:txBody>
      </p:sp>
      <p:sp>
        <p:nvSpPr>
          <p:cNvPr id="146" name="Rectangle 15"/>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sldNum" idx="17"/>
          </p:nvPr>
        </p:nvSpPr>
        <p:spPr>
          <a:xfrm>
            <a:off x="5689440" y="6475320"/>
            <a:ext cx="803520" cy="3585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71A0F016-5058-4EAA-B31E-A1FCC32EE7AE}"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8" name="PlaceHolder 2"/>
          <p:cNvSpPr>
            <a:spLocks noGrp="1"/>
          </p:cNvSpPr>
          <p:nvPr>
            <p:ph type="title"/>
          </p:nvPr>
        </p:nvSpPr>
        <p:spPr>
          <a:xfrm>
            <a:off x="990720" y="606600"/>
            <a:ext cx="10362240" cy="8856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 first outline of statement headings</a:t>
            </a:r>
            <a:endParaRPr b="0" lang="en-US" sz="2800" spc="-1" strike="noStrike">
              <a:solidFill>
                <a:srgbClr val="000000"/>
              </a:solidFill>
              <a:latin typeface="Arial"/>
            </a:endParaRPr>
          </a:p>
        </p:txBody>
      </p:sp>
      <p:sp>
        <p:nvSpPr>
          <p:cNvPr id="149" name="PlaceHolder 3"/>
          <p:cNvSpPr>
            <a:spLocks noGrp="1"/>
          </p:cNvSpPr>
          <p:nvPr>
            <p:ph/>
          </p:nvPr>
        </p:nvSpPr>
        <p:spPr>
          <a:xfrm>
            <a:off x="882720" y="1387800"/>
            <a:ext cx="10546560" cy="49107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For further examples of texts, see 18-22-0160r1</a:t>
            </a:r>
            <a:endParaRPr b="0" lang="en-US" sz="1800" spc="-1" strike="noStrike">
              <a:solidFill>
                <a:srgbClr val="000000"/>
              </a:solidFill>
              <a:latin typeface="Arial"/>
            </a:endParaRPr>
          </a:p>
          <a:p>
            <a:pPr marL="230040" indent="-230040">
              <a:lnSpc>
                <a:spcPct val="90000"/>
              </a:lnSpc>
              <a:spcBef>
                <a:spcPts val="1417"/>
              </a:spcBef>
              <a:buClr>
                <a:srgbClr val="000000"/>
              </a:buClr>
              <a:buFont typeface="Symbol"/>
              <a:buChar char=""/>
              <a:tabLst>
                <a:tab algn="l" pos="230040"/>
              </a:tabLst>
            </a:pPr>
            <a:r>
              <a:rPr b="1" lang="en-US" sz="1800" spc="-7" strike="noStrike">
                <a:solidFill>
                  <a:srgbClr val="000000"/>
                </a:solidFill>
                <a:latin typeface="Times New Roman"/>
                <a:ea typeface="MS Gothic"/>
              </a:rPr>
              <a:t>Reworked in </a:t>
            </a:r>
            <a:r>
              <a:rPr b="1" lang="en-US" sz="1800" spc="-7" strike="noStrike" u="sng">
                <a:solidFill>
                  <a:srgbClr val="3333cc"/>
                </a:solidFill>
                <a:uFillTx/>
                <a:latin typeface="Times New Roman"/>
                <a:ea typeface="MS Gothic"/>
                <a:hlinkClick r:id="rId1"/>
              </a:rPr>
              <a:t>18-22-0087r6</a:t>
            </a:r>
            <a:r>
              <a:rPr b="1" lang="en-US" sz="1800" spc="-7" strike="noStrike">
                <a:solidFill>
                  <a:srgbClr val="000000"/>
                </a:solidFill>
                <a:latin typeface="Times New Roman"/>
                <a:ea typeface="MS Gothic"/>
              </a:rPr>
              <a:t> – texts primarily from 22/152r9 and 22/120r7:</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22/152r9 contains the gist of many of the other documents.</a:t>
            </a:r>
            <a:endParaRPr b="0" lang="en-US" sz="14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22/120r7 contained language on high-precision positioning, etc.</a:t>
            </a:r>
            <a:endParaRPr b="0" lang="en-US" sz="14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Recommendations written from scratch based on priority discussions on reflector/in teleconference.</a:t>
            </a:r>
            <a:endParaRPr b="0" lang="en-US" sz="14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Current market situation reduced to number of devices deployed/estimated shipped by industry associations.</a:t>
            </a:r>
            <a:endParaRPr b="0" lang="en-US" sz="14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New first paragraph in section ”Spectrum sharing, co-existence” (note: align with recommendations 1-2, tbd)</a:t>
            </a:r>
            <a:endParaRPr b="0" lang="en-US" sz="14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highlight>
                  <a:srgbClr val="ffff00"/>
                </a:highlight>
                <a:latin typeface="Times New Roman"/>
                <a:ea typeface="MS Gothic"/>
              </a:rPr>
              <a:t>NEW:</a:t>
            </a:r>
            <a:r>
              <a:rPr b="1" lang="en-US" sz="1400" spc="-7" strike="noStrike">
                <a:solidFill>
                  <a:srgbClr val="000000"/>
                </a:solidFill>
                <a:latin typeface="Times New Roman"/>
                <a:ea typeface="MS Gothic"/>
              </a:rPr>
              <a:t> Reworked recommendation 2.</a:t>
            </a:r>
            <a:endParaRPr b="0" lang="en-US" sz="14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highlight>
                  <a:srgbClr val="ffff00"/>
                </a:highlight>
                <a:latin typeface="Times New Roman"/>
                <a:ea typeface="MS Gothic"/>
              </a:rPr>
              <a:t>NEW:</a:t>
            </a:r>
            <a:r>
              <a:rPr b="1" lang="en-US" sz="1400" spc="-7" strike="noStrike">
                <a:solidFill>
                  <a:srgbClr val="000000"/>
                </a:solidFill>
                <a:latin typeface="Times New Roman"/>
                <a:ea typeface="MS Gothic"/>
              </a:rPr>
              <a:t> Introduced annex with industry bodies that provide more information.</a:t>
            </a:r>
            <a:endParaRPr b="0" lang="en-US" sz="14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highlight>
                  <a:srgbClr val="ffff00"/>
                </a:highlight>
                <a:latin typeface="Times New Roman"/>
                <a:ea typeface="MS Gothic"/>
              </a:rPr>
              <a:t>NEW:</a:t>
            </a:r>
            <a:r>
              <a:rPr b="1" lang="en-US" sz="1400" spc="-7" strike="noStrike">
                <a:solidFill>
                  <a:srgbClr val="000000"/>
                </a:solidFill>
                <a:latin typeface="Times New Roman"/>
                <a:ea typeface="MS Gothic"/>
              </a:rPr>
              <a:t> Adjustments to pre-amble.</a:t>
            </a:r>
            <a:endParaRPr b="0" lang="en-US" sz="14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highlight>
                  <a:srgbClr val="43c330"/>
                </a:highlight>
                <a:latin typeface="Times New Roman"/>
                <a:ea typeface="MS Gothic"/>
              </a:rPr>
              <a:t>TO-DO:</a:t>
            </a:r>
            <a:r>
              <a:rPr b="1" lang="en-US" sz="1400" spc="-7" strike="noStrike">
                <a:solidFill>
                  <a:srgbClr val="000000"/>
                </a:solidFill>
                <a:latin typeface="Times New Roman"/>
                <a:ea typeface="MS Gothic"/>
              </a:rPr>
              <a:t> review of non-recommendation text, review of recommendation 4, headlines</a:t>
            </a:r>
            <a:endParaRPr b="0" lang="en-US" sz="1400" spc="-1" strike="noStrike">
              <a:solidFill>
                <a:srgbClr val="000000"/>
              </a:solidFill>
              <a:latin typeface="Arial"/>
            </a:endParaRPr>
          </a:p>
        </p:txBody>
      </p:sp>
      <p:sp>
        <p:nvSpPr>
          <p:cNvPr id="150" name="Rectangle 19"/>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type="sldNum" idx="18"/>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40EC65CA-882C-4A11-ACC7-7C5847C0992E}"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52" name="PlaceHolder 2"/>
          <p:cNvSpPr>
            <a:spLocks noGrp="1"/>
          </p:cNvSpPr>
          <p:nvPr>
            <p:ph type="title"/>
          </p:nvPr>
        </p:nvSpPr>
        <p:spPr>
          <a:xfrm>
            <a:off x="990720" y="606600"/>
            <a:ext cx="10362600" cy="8859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Any other business</a:t>
            </a:r>
            <a:endParaRPr b="0" lang="en-US" sz="2800" spc="-1" strike="noStrike">
              <a:solidFill>
                <a:srgbClr val="000000"/>
              </a:solidFill>
              <a:latin typeface="Arial"/>
            </a:endParaRPr>
          </a:p>
        </p:txBody>
      </p:sp>
      <p:sp>
        <p:nvSpPr>
          <p:cNvPr id="153" name="PlaceHolder 3"/>
          <p:cNvSpPr>
            <a:spLocks noGrp="1"/>
          </p:cNvSpPr>
          <p:nvPr>
            <p:ph/>
          </p:nvPr>
        </p:nvSpPr>
        <p:spPr>
          <a:xfrm>
            <a:off x="914400" y="1523880"/>
            <a:ext cx="10470600" cy="41086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Anything?</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nSpc>
                <a:spcPct val="100000"/>
              </a:lnSpc>
              <a:spcBef>
                <a:spcPts val="1001"/>
              </a:spcBef>
              <a:buNone/>
              <a:tabLst>
                <a:tab algn="l" pos="0"/>
              </a:tabLst>
            </a:pPr>
            <a:endParaRPr b="0" lang="en-US" sz="1800" spc="-1" strike="noStrike">
              <a:solidFill>
                <a:srgbClr val="000000"/>
              </a:solidFill>
              <a:latin typeface="Arial"/>
            </a:endParaRPr>
          </a:p>
          <a:p>
            <a:pPr marL="399960" indent="-228600" algn="just">
              <a:lnSpc>
                <a:spcPct val="100000"/>
              </a:lnSpc>
              <a:spcBef>
                <a:spcPts val="499"/>
              </a:spcBef>
              <a:buNone/>
              <a:tabLst>
                <a:tab algn="l" pos="0"/>
              </a:tabLst>
            </a:pPr>
            <a:endParaRPr b="0" lang="en-US" sz="1800" spc="-1" strike="noStrike">
              <a:solidFill>
                <a:srgbClr val="000000"/>
              </a:solidFill>
              <a:latin typeface="Arial"/>
            </a:endParaRPr>
          </a:p>
        </p:txBody>
      </p:sp>
      <p:sp>
        <p:nvSpPr>
          <p:cNvPr id="154" name="Rectangle 17"/>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sldNum" idx="19"/>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2DE31A24-0D05-4638-B5B4-F8E6A3B55B45}"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56" name="PlaceHolder 2"/>
          <p:cNvSpPr>
            <a:spLocks noGrp="1"/>
          </p:cNvSpPr>
          <p:nvPr>
            <p:ph type="title"/>
          </p:nvPr>
        </p:nvSpPr>
        <p:spPr>
          <a:xfrm>
            <a:off x="734400" y="609480"/>
            <a:ext cx="10362600" cy="8859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Adjourn</a:t>
            </a:r>
            <a:endParaRPr b="0" lang="en-US" sz="2800" spc="-1" strike="noStrike">
              <a:solidFill>
                <a:srgbClr val="000000"/>
              </a:solidFill>
              <a:latin typeface="Arial"/>
            </a:endParaRPr>
          </a:p>
        </p:txBody>
      </p:sp>
      <p:sp>
        <p:nvSpPr>
          <p:cNvPr id="157" name="PlaceHolder 3"/>
          <p:cNvSpPr>
            <a:spLocks noGrp="1"/>
          </p:cNvSpPr>
          <p:nvPr>
            <p:ph/>
          </p:nvPr>
        </p:nvSpPr>
        <p:spPr>
          <a:xfrm>
            <a:off x="914400" y="1523880"/>
            <a:ext cx="10394640" cy="40525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Attendance today (report by Stuart Kerry):</a:t>
            </a:r>
            <a:endParaRPr b="0" lang="en-US" sz="18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On-line:  </a:t>
            </a:r>
            <a:endParaRPr b="0" lang="en-US" sz="16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Voters:  </a:t>
            </a:r>
            <a:endParaRPr b="0" lang="en-US" sz="1600" spc="-1" strike="noStrike">
              <a:solidFill>
                <a:srgbClr val="000000"/>
              </a:solidFill>
              <a:latin typeface="Arial"/>
            </a:endParaRPr>
          </a:p>
          <a:p>
            <a:pPr marL="230040" indent="-230040" algn="just">
              <a:lnSpc>
                <a:spcPct val="100000"/>
              </a:lnSpc>
              <a:spcBef>
                <a:spcPts val="1199"/>
              </a:spcBef>
              <a:buClr>
                <a:srgbClr val="000000"/>
              </a:buClr>
              <a:buFont typeface="Times New Roman"/>
              <a:buChar char="•"/>
              <a:tabLst>
                <a:tab algn="l" pos="230040"/>
              </a:tabLst>
            </a:pPr>
            <a:r>
              <a:rPr b="1" lang="en-US" sz="1800" spc="-7" strike="noStrike">
                <a:solidFill>
                  <a:srgbClr val="000000"/>
                </a:solidFill>
                <a:latin typeface="Times New Roman"/>
                <a:ea typeface="MS Gothic"/>
              </a:rPr>
              <a:t>Next teleconference</a:t>
            </a:r>
            <a:endParaRPr b="0" lang="en-US" sz="1800" spc="-1" strike="noStrike">
              <a:solidFill>
                <a:srgbClr val="000000"/>
              </a:solidFill>
              <a:latin typeface="Arial"/>
            </a:endParaRPr>
          </a:p>
          <a:p>
            <a:pPr lvl="1" marL="630360" indent="-230040">
              <a:lnSpc>
                <a:spcPct val="100000"/>
              </a:lnSpc>
              <a:spcBef>
                <a:spcPts val="1134"/>
              </a:spcBef>
              <a:buClr>
                <a:srgbClr val="000000"/>
              </a:buClr>
              <a:buFont typeface="Symbol"/>
              <a:buChar char=""/>
              <a:tabLst>
                <a:tab algn="l" pos="230040"/>
              </a:tabLst>
            </a:pPr>
            <a:r>
              <a:rPr b="0" lang="en-US" sz="1600" spc="-7" strike="noStrike">
                <a:solidFill>
                  <a:srgbClr val="000000"/>
                </a:solidFill>
                <a:latin typeface="Times New Roman"/>
                <a:ea typeface="MS Gothic"/>
              </a:rPr>
              <a:t>Scheduled for Friday 20 January 2023 12:00-13:00 ET. Call-in info available in document </a:t>
            </a:r>
            <a:r>
              <a:rPr b="0" lang="en-US" sz="1600" spc="-7" strike="noStrike" u="sng">
                <a:solidFill>
                  <a:srgbClr val="3333cc"/>
                </a:solidFill>
                <a:uFillTx/>
                <a:latin typeface="Times New Roman"/>
                <a:ea typeface="MS Gothic"/>
                <a:hlinkClick r:id="rId1"/>
              </a:rPr>
              <a:t>18-16-0038r29</a:t>
            </a:r>
            <a:r>
              <a:rPr b="0" lang="en-US" sz="1600" spc="-7" strike="noStrike">
                <a:solidFill>
                  <a:srgbClr val="000000"/>
                </a:solidFill>
                <a:latin typeface="Times New Roman"/>
                <a:ea typeface="MS Gothic"/>
              </a:rPr>
              <a:t> and in the </a:t>
            </a:r>
            <a:r>
              <a:rPr b="0" lang="en-US" sz="1600" spc="-7" strike="noStrike" u="sng">
                <a:solidFill>
                  <a:srgbClr val="3333cc"/>
                </a:solidFill>
                <a:uFillTx/>
                <a:latin typeface="Times New Roman"/>
                <a:ea typeface="MS Gothic"/>
                <a:hlinkClick r:id="rId2"/>
              </a:rPr>
              <a:t>Google Calendar</a:t>
            </a:r>
            <a:r>
              <a:rPr b="0" lang="en-US" sz="1600" spc="-7" strike="noStrike">
                <a:solidFill>
                  <a:srgbClr val="000000"/>
                </a:solidFill>
                <a:latin typeface="Times New Roman"/>
                <a:ea typeface="MS Gothic"/>
              </a:rPr>
              <a:t>.</a:t>
            </a:r>
            <a:endParaRPr b="0" lang="en-US" sz="1600" spc="-1" strike="noStrike">
              <a:solidFill>
                <a:srgbClr val="000000"/>
              </a:solidFill>
              <a:latin typeface="Arial"/>
            </a:endParaRPr>
          </a:p>
          <a:p>
            <a:pPr marL="228600" indent="-228600" algn="just">
              <a:lnSpc>
                <a:spcPct val="100000"/>
              </a:lnSpc>
              <a:spcBef>
                <a:spcPts val="1199"/>
              </a:spcBef>
              <a:buNone/>
              <a:tabLst>
                <a:tab algn="l" pos="0"/>
              </a:tabLst>
            </a:pPr>
            <a:r>
              <a:rPr b="1" lang="en-US" sz="1800" spc="-7" strike="noStrike">
                <a:solidFill>
                  <a:srgbClr val="000000"/>
                </a:solidFill>
                <a:latin typeface="Times New Roman"/>
                <a:ea typeface="MS Gothic"/>
              </a:rPr>
              <a:t>Adjourn:</a:t>
            </a:r>
            <a:endParaRPr b="0" lang="en-US" sz="18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Any objection to adjourn? </a:t>
            </a:r>
            <a:endParaRPr b="0" lang="en-US" sz="1600" spc="-1" strike="noStrike">
              <a:solidFill>
                <a:srgbClr val="000000"/>
              </a:solidFill>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Adjourned at</a:t>
            </a:r>
            <a:endParaRPr b="0" lang="en-US" sz="1600" spc="-1" strike="noStrike">
              <a:solidFill>
                <a:srgbClr val="000000"/>
              </a:solidFill>
              <a:latin typeface="Arial"/>
            </a:endParaRPr>
          </a:p>
        </p:txBody>
      </p:sp>
      <p:sp>
        <p:nvSpPr>
          <p:cNvPr id="158" name="Rectangle 18"/>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990720" y="606600"/>
            <a:ext cx="10362600" cy="88596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Meeting called to order</a:t>
            </a:r>
            <a:endParaRPr b="0" lang="en-US" sz="2800" spc="-1" strike="noStrike">
              <a:solidFill>
                <a:srgbClr val="000000"/>
              </a:solidFill>
              <a:latin typeface="Arial"/>
            </a:endParaRPr>
          </a:p>
        </p:txBody>
      </p:sp>
      <p:sp>
        <p:nvSpPr>
          <p:cNvPr id="99" name="PlaceHolder 2"/>
          <p:cNvSpPr>
            <a:spLocks noGrp="1"/>
          </p:cNvSpPr>
          <p:nvPr>
            <p:ph type="sldNum" idx="5"/>
          </p:nvPr>
        </p:nvSpPr>
        <p:spPr>
          <a:xfrm>
            <a:off x="5643000" y="6475320"/>
            <a:ext cx="90540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A4BB30AA-154E-4FB1-B59F-B78C1D904030}"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0" name="Rectangle 4"/>
          <p:cNvSpPr/>
          <p:nvPr/>
        </p:nvSpPr>
        <p:spPr>
          <a:xfrm>
            <a:off x="914400" y="1676520"/>
            <a:ext cx="10510920" cy="465696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Ad-hoc Leader:</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300"/>
              </a:spcBef>
              <a:buClr>
                <a:srgbClr val="000000"/>
              </a:buClr>
              <a:buFont typeface="Arial"/>
              <a:buChar char="•"/>
            </a:pPr>
            <a:r>
              <a:rPr b="0" lang="en-US" sz="1600" spc="-1" strike="noStrike">
                <a:solidFill>
                  <a:srgbClr val="000000"/>
                </a:solidFill>
                <a:latin typeface="Times New Roman"/>
                <a:ea typeface="MS Gothic"/>
              </a:rPr>
              <a:t>  </a:t>
            </a:r>
            <a:r>
              <a:rPr b="0" lang="en-US" sz="1600" spc="-1" strike="noStrike">
                <a:solidFill>
                  <a:srgbClr val="000000"/>
                </a:solidFill>
                <a:latin typeface="Times New Roman"/>
                <a:ea typeface="MS Gothic"/>
              </a:rPr>
              <a:t>Chair:  Amelia Andersdotter (Sky Group/Comcast)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Attendance:</a:t>
            </a:r>
            <a:endParaRPr b="0" lang="sv-SE" sz="1800" spc="-1" strike="noStrike">
              <a:latin typeface="Arial"/>
            </a:endParaRPr>
          </a:p>
          <a:p>
            <a:pPr lvl="1" marL="432000" indent="-216000">
              <a:lnSpc>
                <a:spcPct val="100000"/>
              </a:lnSpc>
              <a:spcBef>
                <a:spcPts val="1800"/>
              </a:spcBef>
              <a:buClr>
                <a:srgbClr val="000000"/>
              </a:buClr>
              <a:buSzPct val="45000"/>
              <a:buFont typeface="Wingdings" charset="2"/>
              <a:buChar char=""/>
            </a:pPr>
            <a:r>
              <a:rPr b="0" lang="en-US" sz="1600" spc="-1" strike="noStrike">
                <a:solidFill>
                  <a:srgbClr val="000000"/>
                </a:solidFill>
                <a:latin typeface="Times New Roman"/>
                <a:ea typeface="MS Gothic"/>
              </a:rPr>
              <a:t>Stuart Kerry (OK-Brit, Self)</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Secretary</a:t>
            </a:r>
            <a:endParaRPr b="0" lang="sv-SE" sz="1800" spc="-1" strike="noStrike">
              <a:latin typeface="Arial"/>
            </a:endParaRPr>
          </a:p>
          <a:p>
            <a:pPr>
              <a:lnSpc>
                <a:spcPct val="100000"/>
              </a:lnSpc>
              <a:spcBef>
                <a:spcPts val="1800"/>
              </a:spcBef>
              <a:buNone/>
            </a:pPr>
            <a:endParaRPr b="0" lang="sv-SE" sz="1800" spc="-1" strike="noStrike">
              <a:latin typeface="Arial"/>
            </a:endParaRPr>
          </a:p>
        </p:txBody>
      </p:sp>
      <p:sp>
        <p:nvSpPr>
          <p:cNvPr id="101" name="Rectangle 3"/>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990720" y="606600"/>
            <a:ext cx="10362600" cy="88596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IEEE 802 required notices</a:t>
            </a:r>
            <a:endParaRPr b="0" lang="en-US" sz="2800" spc="-1" strike="noStrike">
              <a:solidFill>
                <a:srgbClr val="000000"/>
              </a:solidFill>
              <a:latin typeface="Arial"/>
            </a:endParaRPr>
          </a:p>
        </p:txBody>
      </p:sp>
      <p:sp>
        <p:nvSpPr>
          <p:cNvPr id="103" name="PlaceHolder 2"/>
          <p:cNvSpPr>
            <a:spLocks noGrp="1"/>
          </p:cNvSpPr>
          <p:nvPr>
            <p:ph type="sldNum" idx="6"/>
          </p:nvPr>
        </p:nvSpPr>
        <p:spPr>
          <a:xfrm>
            <a:off x="5643000" y="6475320"/>
            <a:ext cx="90540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28AE6B6D-4BFE-4EDD-B6BF-9B1E44928CED}"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4" name="Rectangle 4"/>
          <p:cNvSpPr/>
          <p:nvPr/>
        </p:nvSpPr>
        <p:spPr>
          <a:xfrm>
            <a:off x="914400" y="1600200"/>
            <a:ext cx="10510920" cy="465696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spcBef>
                <a:spcPts val="601"/>
              </a:spcBef>
              <a:buClr>
                <a:srgbClr val="000000"/>
              </a:buClr>
              <a:buFont typeface="Arial"/>
              <a:buChar char="•"/>
            </a:pPr>
            <a:r>
              <a:rPr b="1" lang="en-US" sz="1800" spc="-1" strike="noStrike">
                <a:solidFill>
                  <a:srgbClr val="000000"/>
                </a:solidFill>
                <a:latin typeface="Times New Roman"/>
                <a:ea typeface="MS Gothic"/>
              </a:rPr>
              <a:t>Affiliation:  </a:t>
            </a:r>
            <a:r>
              <a:rPr b="1" lang="en-US" sz="1800" spc="-1" strike="noStrike" u="sng">
                <a:solidFill>
                  <a:srgbClr val="3333cc"/>
                </a:solidFill>
                <a:uFillTx/>
                <a:latin typeface="Times New Roman"/>
                <a:ea typeface="MS Gothic"/>
                <a:hlinkClick r:id="rId1"/>
              </a:rPr>
              <a:t>https://standards.ieee.org/faqs/affiliation/</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ff0000"/>
                </a:solidFill>
                <a:latin typeface="Times New Roman"/>
                <a:ea typeface="MS Gothic"/>
              </a:rPr>
              <a:t>Be sure to announce your name, affiliation, employer, and clients the first time you speak</a:t>
            </a:r>
            <a:r>
              <a:rPr b="0" i="1" lang="en-US" sz="1600" spc="-1" strike="noStrike">
                <a:solidFill>
                  <a:srgbClr val="000000"/>
                </a:solidFill>
                <a:latin typeface="Times New Roman"/>
                <a:ea typeface="MS Gothic"/>
              </a:rPr>
              <a:t>. </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Anti-Trust:  </a:t>
            </a:r>
            <a:r>
              <a:rPr b="1" lang="en-US" sz="1800" spc="-1" strike="noStrike" u="sng">
                <a:solidFill>
                  <a:srgbClr val="3333cc"/>
                </a:solidFill>
                <a:uFillTx/>
                <a:latin typeface="Times New Roman"/>
                <a:ea typeface="MS Gothic"/>
                <a:hlinkClick r:id="rId2"/>
              </a:rPr>
              <a:t>https://standards.ieee.org/wp-content/uploads/2022/02/antitrust.pdf</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802 WG Policies and Procedures:  </a:t>
            </a:r>
            <a:r>
              <a:rPr b="1" lang="en-US" sz="1800" spc="-1" strike="noStrike" u="sng">
                <a:solidFill>
                  <a:srgbClr val="3333cc"/>
                </a:solidFill>
                <a:uFillTx/>
                <a:latin typeface="Times New Roman"/>
                <a:ea typeface="MS Gothic"/>
                <a:hlinkClick r:id="rId3"/>
              </a:rPr>
              <a:t>http://www.ieee802.org/devdocs.shtml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Patent &amp; administration:  </a:t>
            </a:r>
            <a:r>
              <a:rPr b="1" lang="en-US" sz="1800" spc="-1" strike="noStrike" u="sng">
                <a:solidFill>
                  <a:srgbClr val="3333cc"/>
                </a:solidFill>
                <a:uFillTx/>
                <a:latin typeface="Times New Roman"/>
                <a:ea typeface="MS Gothic"/>
                <a:hlinkClick r:id="rId4"/>
              </a:rPr>
              <a:t>https://standards.ieee.org/about/sasb/patcom/materials.html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Copyright notice:  </a:t>
            </a:r>
            <a:r>
              <a:rPr b="1" lang="en-US" sz="1800" spc="-1" strike="noStrike" u="sng">
                <a:solidFill>
                  <a:srgbClr val="3333cc"/>
                </a:solidFill>
                <a:uFillTx/>
                <a:latin typeface="Times New Roman"/>
                <a:ea typeface="MS Gothic"/>
                <a:hlinkClick r:id="rId5"/>
              </a:rPr>
              <a:t>https://standards.ieee.org/faqs/copyrights/#1</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000000"/>
                </a:solidFill>
                <a:latin typeface="Times New Roman"/>
                <a:ea typeface="MS Gothic"/>
              </a:rPr>
              <a:t>Call for essential patents &amp; copyright notice: the RR-TAG does not do standards, though all should be aware.</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SA Standards Board Operations Manual:  </a:t>
            </a:r>
            <a:r>
              <a:rPr b="1" lang="en-US" sz="1800" spc="-1" strike="noStrike" u="sng">
                <a:solidFill>
                  <a:srgbClr val="3333cc"/>
                </a:solidFill>
                <a:uFillTx/>
                <a:latin typeface="Times New Roman"/>
                <a:ea typeface="MS Gothic"/>
                <a:hlinkClick r:id="rId6"/>
              </a:rPr>
              <a:t>https://standards.ieee.org/about/policies/opman/</a:t>
            </a:r>
            <a:r>
              <a:rPr b="1" lang="en-US" sz="1800" spc="-1" strike="noStrike">
                <a:solidFill>
                  <a:srgbClr val="000000"/>
                </a:solidFill>
                <a:latin typeface="Times New Roman"/>
                <a:ea typeface="MS Gothic"/>
              </a:rPr>
              <a:t> </a:t>
            </a:r>
            <a:endParaRPr b="0" lang="sv-SE" sz="1800" spc="-1" strike="noStrike">
              <a:latin typeface="Arial"/>
            </a:endParaRPr>
          </a:p>
          <a:p>
            <a:pPr>
              <a:lnSpc>
                <a:spcPct val="100000"/>
              </a:lnSpc>
              <a:buNone/>
            </a:pPr>
            <a:endParaRPr b="0" lang="sv-SE" sz="1800" spc="-1" strike="noStrike">
              <a:latin typeface="Arial"/>
            </a:endParaRPr>
          </a:p>
        </p:txBody>
      </p:sp>
      <p:sp>
        <p:nvSpPr>
          <p:cNvPr id="105" name="Rectangle 5"/>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990720" y="606600"/>
            <a:ext cx="10362600" cy="88596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Other Guidelines for IEEE WG Meetings</a:t>
            </a:r>
            <a:endParaRPr b="0" lang="en-US" sz="2800" spc="-1" strike="noStrike">
              <a:solidFill>
                <a:srgbClr val="000000"/>
              </a:solidFill>
              <a:latin typeface="Arial"/>
            </a:endParaRPr>
          </a:p>
        </p:txBody>
      </p:sp>
      <p:sp>
        <p:nvSpPr>
          <p:cNvPr id="107" name="PlaceHolder 2"/>
          <p:cNvSpPr>
            <a:spLocks noGrp="1"/>
          </p:cNvSpPr>
          <p:nvPr>
            <p:ph type="sldNum" idx="7"/>
          </p:nvPr>
        </p:nvSpPr>
        <p:spPr>
          <a:xfrm>
            <a:off x="5643000" y="6475320"/>
            <a:ext cx="90540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F1EB1EFF-4942-4237-824C-BAB0F16AA0F9}"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8" name="Rectangle 4"/>
          <p:cNvSpPr/>
          <p:nvPr/>
        </p:nvSpPr>
        <p:spPr>
          <a:xfrm>
            <a:off x="914400" y="1676520"/>
            <a:ext cx="10362600" cy="465696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All IEEE SA standards meetings shall be conducted in compliance with all applicable laws, including antitrust and competition laws. </a:t>
            </a:r>
            <a:endParaRPr b="0" lang="sv-SE" sz="18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interpretation, validity, or essentiality of patents/patent claims. </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specific license rates, terms, or conditions.</a:t>
            </a:r>
            <a:endParaRPr b="0" lang="sv-SE" sz="1600" spc="-1" strike="noStrike">
              <a:latin typeface="Arial"/>
            </a:endParaRPr>
          </a:p>
          <a:p>
            <a:pPr lvl="2" marL="1143000" indent="-228600">
              <a:lnSpc>
                <a:spcPct val="125000"/>
              </a:lnSpc>
              <a:buClr>
                <a:srgbClr val="000000"/>
              </a:buClr>
              <a:buFont typeface="Arial"/>
              <a:buChar char="•"/>
            </a:pPr>
            <a:r>
              <a:rPr b="0" lang="en-US" sz="1600" spc="-1" strike="noStrike">
                <a:solidFill>
                  <a:srgbClr val="000000"/>
                </a:solidFill>
                <a:latin typeface="Times New Roman"/>
                <a:ea typeface="MS Gothic"/>
              </a:rPr>
              <a:t>Relative costs of different technical approaches that include relative costs of patent licensing terms may be discussed in standards development meetings. </a:t>
            </a:r>
            <a:endParaRPr b="0" lang="sv-SE" sz="1600" spc="-1" strike="noStrike">
              <a:latin typeface="Arial"/>
            </a:endParaRPr>
          </a:p>
          <a:p>
            <a:pPr lvl="3" marL="1600200" indent="-228600">
              <a:lnSpc>
                <a:spcPct val="125000"/>
              </a:lnSpc>
              <a:buClr>
                <a:srgbClr val="000000"/>
              </a:buClr>
              <a:buFont typeface="Arial"/>
              <a:buChar char="•"/>
            </a:pPr>
            <a:r>
              <a:rPr b="1" lang="en-GB" sz="1600" spc="-1" strike="noStrike">
                <a:solidFill>
                  <a:srgbClr val="000000"/>
                </a:solidFill>
                <a:latin typeface="Times New Roman"/>
                <a:ea typeface="MS Gothic"/>
              </a:rPr>
              <a:t>Technical considerations remain the primary focus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or engage in the fixing of product prices, allocation of customers, or division of sales markets.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status or substance of ongoing or threatened litigation.</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be silent if inappropriate topics are discussed. </a:t>
            </a:r>
            <a:r>
              <a:rPr b="1" lang="en-US" sz="1600" spc="-1" strike="noStrike" u="sng">
                <a:solidFill>
                  <a:srgbClr val="000000"/>
                </a:solidFill>
                <a:uFillTx/>
                <a:latin typeface="Times New Roman"/>
                <a:ea typeface="MS Gothic"/>
              </a:rPr>
              <a:t>Formally object to the discussion immediately.</a:t>
            </a:r>
            <a:endParaRPr b="0" lang="sv-SE" sz="1600" spc="-1" strike="noStrike">
              <a:latin typeface="Arial"/>
            </a:endParaRPr>
          </a:p>
          <a:p>
            <a:pPr algn="ctr">
              <a:lnSpc>
                <a:spcPct val="80000"/>
              </a:lnSpc>
              <a:buNone/>
            </a:pPr>
            <a:r>
              <a:rPr b="1" lang="en-US" sz="1800" spc="-1" strike="noStrike">
                <a:solidFill>
                  <a:srgbClr val="000000"/>
                </a:solidFill>
                <a:latin typeface="Times New Roman"/>
                <a:ea typeface="MS Gothic"/>
              </a:rPr>
              <a:t>---------------------------------------------------------------   </a:t>
            </a:r>
            <a:endParaRPr b="0" lang="sv-SE" sz="1800" spc="-1" strike="noStrike">
              <a:latin typeface="Arial"/>
            </a:endParaRPr>
          </a:p>
          <a:p>
            <a:pPr algn="ctr">
              <a:lnSpc>
                <a:spcPct val="80000"/>
              </a:lnSpc>
              <a:buNone/>
            </a:pPr>
            <a:r>
              <a:rPr b="1" lang="en-US" sz="1600" spc="-1" strike="noStrike">
                <a:solidFill>
                  <a:srgbClr val="000000"/>
                </a:solidFill>
                <a:latin typeface="Times New Roman"/>
                <a:ea typeface="MS Gothic"/>
              </a:rPr>
              <a:t>For more details, see </a:t>
            </a:r>
            <a:r>
              <a:rPr b="1" i="1" lang="en-US" sz="1600" spc="-1" strike="noStrike">
                <a:solidFill>
                  <a:srgbClr val="000000"/>
                </a:solidFill>
                <a:latin typeface="Times New Roman"/>
                <a:ea typeface="MS Gothic"/>
              </a:rPr>
              <a:t>IEEE SA Standards Board Operations Manual</a:t>
            </a:r>
            <a:r>
              <a:rPr b="1" lang="en-US" sz="1600" spc="-1" strike="noStrike">
                <a:solidFill>
                  <a:srgbClr val="000000"/>
                </a:solidFill>
                <a:latin typeface="Times New Roman"/>
                <a:ea typeface="MS Gothic"/>
              </a:rPr>
              <a:t>, clause 5.3.10 and </a:t>
            </a:r>
            <a:r>
              <a:rPr b="1" i="1" lang="en-US" sz="1600" spc="-1" strike="noStrike">
                <a:solidFill>
                  <a:srgbClr val="000000"/>
                </a:solidFill>
                <a:latin typeface="Times New Roman"/>
                <a:ea typeface="MS Gothic"/>
              </a:rPr>
              <a:t>Antitrust and Competition Policy: What You Need to Know </a:t>
            </a: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1"/>
              </a:rPr>
              <a:t>https://standards.ieee.org/wp-content/uploads/2022/02/antitrust.pdf</a:t>
            </a:r>
            <a:r>
              <a:rPr b="1" lang="en-US" sz="1600" spc="-1" strike="noStrike">
                <a:solidFill>
                  <a:srgbClr val="000000"/>
                </a:solidFill>
                <a:latin typeface="Times New Roman"/>
                <a:ea typeface="MS Gothic"/>
              </a:rPr>
              <a:t>   </a:t>
            </a: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If you have questions, contact the IEEE SA Standards Board Patent Committee Administrator </a:t>
            </a: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2"/>
              </a:rPr>
              <a:t>patcom@ieee.org</a:t>
            </a:r>
            <a:r>
              <a:rPr b="1" lang="en-US" sz="1600" spc="-1" strike="noStrike">
                <a:solidFill>
                  <a:srgbClr val="000000"/>
                </a:solidFill>
                <a:latin typeface="Times New Roman"/>
                <a:ea typeface="MS Gothic"/>
              </a:rPr>
              <a:t> </a:t>
            </a:r>
            <a:br>
              <a:rPr sz="1600"/>
            </a:b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endParaRPr b="0" lang="sv-SE" sz="1600" spc="-1" strike="noStrike">
              <a:latin typeface="Arial"/>
            </a:endParaRPr>
          </a:p>
        </p:txBody>
      </p:sp>
      <p:sp>
        <p:nvSpPr>
          <p:cNvPr id="109" name="Rectangle 8"/>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914400" y="637920"/>
            <a:ext cx="10434600" cy="98424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 behavior in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activities is guided by</a:t>
            </a:r>
            <a:br>
              <a:rPr sz="4400"/>
            </a:br>
            <a:r>
              <a:rPr b="1" lang="en-US" sz="2800" spc="-7" strike="noStrike">
                <a:solidFill>
                  <a:srgbClr val="0070c0"/>
                </a:solidFill>
                <a:latin typeface="Times New Roman"/>
                <a:ea typeface="MS Gothic"/>
              </a:rPr>
              <a:t> the IEEE Codes of Ethics &amp;</a:t>
            </a:r>
            <a:r>
              <a:rPr b="1" lang="en-US" sz="2800" spc="-41" strike="noStrike">
                <a:solidFill>
                  <a:srgbClr val="0070c0"/>
                </a:solidFill>
                <a:latin typeface="Times New Roman"/>
                <a:ea typeface="MS Gothic"/>
              </a:rPr>
              <a:t> </a:t>
            </a:r>
            <a:r>
              <a:rPr b="1" lang="en-US" sz="2800" spc="-7" strike="noStrike">
                <a:solidFill>
                  <a:srgbClr val="0070c0"/>
                </a:solidFill>
                <a:latin typeface="Times New Roman"/>
                <a:ea typeface="MS Gothic"/>
              </a:rPr>
              <a:t>Conduct</a:t>
            </a:r>
            <a:endParaRPr b="0" lang="en-US" sz="2800" spc="-1" strike="noStrike">
              <a:solidFill>
                <a:srgbClr val="000000"/>
              </a:solidFill>
              <a:latin typeface="Arial"/>
            </a:endParaRPr>
          </a:p>
        </p:txBody>
      </p:sp>
      <p:sp>
        <p:nvSpPr>
          <p:cNvPr id="111" name="PlaceHolder 2"/>
          <p:cNvSpPr>
            <a:spLocks noGrp="1"/>
          </p:cNvSpPr>
          <p:nvPr>
            <p:ph/>
          </p:nvPr>
        </p:nvSpPr>
        <p:spPr>
          <a:xfrm>
            <a:off x="2208960" y="1066680"/>
            <a:ext cx="7766280" cy="4108680"/>
          </a:xfrm>
          <a:prstGeom prst="rect">
            <a:avLst/>
          </a:prstGeom>
          <a:noFill/>
          <a:ln w="9360">
            <a:noFill/>
          </a:ln>
        </p:spPr>
        <p:txBody>
          <a:bodyPr numCol="1" spcCol="0" lIns="92160" rIns="92160" tIns="46080" bIns="46080" anchor="t">
            <a:noAutofit/>
          </a:bodyPr>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en-US" sz="1800" spc="-1" strike="noStrike">
              <a:solidFill>
                <a:srgbClr val="000000"/>
              </a:solidFill>
              <a:latin typeface="Arial"/>
            </a:endParaRPr>
          </a:p>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p:txBody>
      </p:sp>
      <p:sp>
        <p:nvSpPr>
          <p:cNvPr id="112" name="PlaceHolder 3"/>
          <p:cNvSpPr>
            <a:spLocks noGrp="1"/>
          </p:cNvSpPr>
          <p:nvPr>
            <p:ph type="sldNum" idx="8"/>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6EDAE83C-369E-417D-AF75-BD99FE6E64B5}"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13" name="Rectangle 6"/>
          <p:cNvSpPr/>
          <p:nvPr/>
        </p:nvSpPr>
        <p:spPr>
          <a:xfrm>
            <a:off x="914400" y="1905120"/>
            <a:ext cx="10434600" cy="3133080"/>
          </a:xfrm>
          <a:prstGeom prst="rect">
            <a:avLst/>
          </a:prstGeom>
          <a:noFill/>
          <a:ln w="0">
            <a:noFill/>
          </a:ln>
        </p:spPr>
        <p:style>
          <a:lnRef idx="0"/>
          <a:fillRef idx="0"/>
          <a:effectRef idx="0"/>
          <a:fontRef idx="minor"/>
        </p:style>
        <p:txBody>
          <a:bodyPr lIns="90000" rIns="90000" tIns="45000" bIns="45000" anchor="t">
            <a:spAutoFit/>
          </a:bodyPr>
          <a:p>
            <a:pPr marL="192960" indent="-180360">
              <a:lnSpc>
                <a:spcPct val="100000"/>
              </a:lnSpc>
              <a:buClr>
                <a:srgbClr val="000000"/>
              </a:buClr>
              <a:buFont typeface="Times New Roman"/>
              <a:buChar char="•"/>
              <a:tabLst>
                <a:tab algn="l" pos="193680"/>
              </a:tabLst>
            </a:pPr>
            <a:r>
              <a:rPr b="1" lang="en-US" sz="1800" spc="-7" strike="noStrike">
                <a:solidFill>
                  <a:srgbClr val="000000"/>
                </a:solidFill>
                <a:latin typeface="Times New Roman"/>
                <a:ea typeface="MS Gothic"/>
              </a:rPr>
              <a:t>All participants in IEEE SA activities are expected to adhere to the core principles underlying</a:t>
            </a:r>
            <a:r>
              <a:rPr b="1" lang="en-US" sz="1800" spc="-15" strike="noStrike">
                <a:solidFill>
                  <a:srgbClr val="000000"/>
                </a:solidFill>
                <a:latin typeface="Times New Roman"/>
                <a:ea typeface="MS Gothic"/>
              </a:rPr>
              <a:t> </a:t>
            </a:r>
            <a:r>
              <a:rPr b="1" lang="en-US" sz="1800" spc="-7" strike="noStrike">
                <a:solidFill>
                  <a:srgbClr val="000000"/>
                </a:solidFill>
                <a:latin typeface="Times New Roman"/>
                <a:ea typeface="MS Gothic"/>
              </a:rPr>
              <a:t>the:</a:t>
            </a:r>
            <a:endParaRPr b="0" lang="sv-SE" sz="1800" spc="-1" strike="noStrike">
              <a:latin typeface="Arial"/>
            </a:endParaRPr>
          </a:p>
          <a:p>
            <a:pPr lvl="1" marL="375120" indent="-181080">
              <a:lnSpc>
                <a:spcPct val="100000"/>
              </a:lnSpc>
              <a:spcBef>
                <a:spcPts val="479"/>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1"/>
              </a:rPr>
              <a:t>IEEE Code of</a:t>
            </a:r>
            <a:r>
              <a:rPr b="0" lang="en-US" sz="1600" spc="-52" strike="noStrike" u="heavy">
                <a:solidFill>
                  <a:srgbClr val="3333cc"/>
                </a:solidFill>
                <a:uFillTx/>
                <a:latin typeface="Times New Roman"/>
                <a:ea typeface="MS Gothic"/>
                <a:hlinkClick r:id="rId2"/>
              </a:rPr>
              <a:t> </a:t>
            </a:r>
            <a:r>
              <a:rPr b="0" lang="en-US" sz="1600" spc="-7" strike="noStrike" u="heavy">
                <a:solidFill>
                  <a:srgbClr val="3333cc"/>
                </a:solidFill>
                <a:uFillTx/>
                <a:latin typeface="Times New Roman"/>
                <a:ea typeface="MS Gothic"/>
                <a:hlinkClick r:id="rId3"/>
              </a:rPr>
              <a:t>Ethics</a:t>
            </a:r>
            <a:endParaRPr b="0" lang="sv-SE" sz="1600" spc="-1" strike="noStrike">
              <a:latin typeface="Arial"/>
            </a:endParaRPr>
          </a:p>
          <a:p>
            <a:pPr lvl="1" marL="375120" indent="-181080">
              <a:lnSpc>
                <a:spcPct val="100000"/>
              </a:lnSpc>
              <a:spcBef>
                <a:spcPts val="476"/>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4"/>
              </a:rPr>
              <a:t>IEEE Code of</a:t>
            </a:r>
            <a:r>
              <a:rPr b="0" lang="en-US" sz="1600" spc="-46" strike="noStrike" u="heavy">
                <a:solidFill>
                  <a:srgbClr val="3333cc"/>
                </a:solidFill>
                <a:uFillTx/>
                <a:latin typeface="Times New Roman"/>
                <a:ea typeface="MS Gothic"/>
                <a:hlinkClick r:id="rId5"/>
              </a:rPr>
              <a:t> </a:t>
            </a:r>
            <a:r>
              <a:rPr b="0" lang="en-US" sz="1600" spc="-7" strike="noStrike" u="heavy">
                <a:solidFill>
                  <a:srgbClr val="3333cc"/>
                </a:solidFill>
                <a:uFillTx/>
                <a:latin typeface="Times New Roman"/>
                <a:ea typeface="MS Gothic"/>
                <a:hlinkClick r:id="rId6"/>
              </a:rPr>
              <a:t>Conduct</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core principles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IEEE Codes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Ethics </a:t>
            </a:r>
            <a:r>
              <a:rPr b="1" lang="en-US" sz="1800" spc="-1" strike="noStrike">
                <a:solidFill>
                  <a:srgbClr val="000000"/>
                </a:solidFill>
                <a:latin typeface="Times New Roman"/>
                <a:ea typeface="MS Gothic"/>
              </a:rPr>
              <a:t>&amp; </a:t>
            </a:r>
            <a:r>
              <a:rPr b="1" lang="en-US" sz="1800" spc="-7" strike="noStrike">
                <a:solidFill>
                  <a:srgbClr val="000000"/>
                </a:solidFill>
                <a:latin typeface="Times New Roman"/>
                <a:ea typeface="MS Gothic"/>
              </a:rPr>
              <a:t>Conduct are</a:t>
            </a:r>
            <a:r>
              <a:rPr b="1" lang="en-US" sz="1800" spc="38" strike="noStrike">
                <a:solidFill>
                  <a:srgbClr val="000000"/>
                </a:solidFill>
                <a:latin typeface="Times New Roman"/>
                <a:ea typeface="MS Gothic"/>
              </a:rPr>
              <a:t> </a:t>
            </a:r>
            <a:r>
              <a:rPr b="1" lang="en-US" sz="1800" spc="-7" strike="noStrike">
                <a:solidFill>
                  <a:srgbClr val="000000"/>
                </a:solidFill>
                <a:latin typeface="Times New Roman"/>
                <a:ea typeface="MS Gothic"/>
              </a:rPr>
              <a:t>to:</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375840"/>
              </a:tabLst>
            </a:pPr>
            <a:r>
              <a:rPr b="0" i="1" lang="en-US" sz="1600" spc="-7" strike="noStrike">
                <a:solidFill>
                  <a:srgbClr val="000000"/>
                </a:solidFill>
                <a:latin typeface="Times New Roman"/>
                <a:ea typeface="MS Gothic"/>
              </a:rPr>
              <a:t>Uphold the highest standards of integrity, responsible behavior, and ethical and professional</a:t>
            </a:r>
            <a:r>
              <a:rPr b="0" i="1" lang="en-US" sz="1600" spc="-60" strike="noStrike">
                <a:solidFill>
                  <a:srgbClr val="000000"/>
                </a:solidFill>
                <a:latin typeface="Times New Roman"/>
                <a:ea typeface="MS Gothic"/>
              </a:rPr>
              <a:t> </a:t>
            </a:r>
            <a:r>
              <a:rPr b="0" i="1" lang="en-US" sz="1600" spc="-7" strike="noStrike">
                <a:solidFill>
                  <a:srgbClr val="000000"/>
                </a:solidFill>
                <a:latin typeface="Times New Roman"/>
                <a:ea typeface="MS Gothic"/>
              </a:rPr>
              <a:t>conduct</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Treat people fairly and with respect, to not engage in harassment, discrimination, or retaliation, and to protect people's</a:t>
            </a:r>
            <a:r>
              <a:rPr b="0" i="1" lang="en-US" sz="1600" spc="49" strike="noStrike">
                <a:solidFill>
                  <a:srgbClr val="000000"/>
                </a:solidFill>
                <a:latin typeface="Times New Roman"/>
                <a:ea typeface="MS Gothic"/>
              </a:rPr>
              <a:t> </a:t>
            </a:r>
            <a:r>
              <a:rPr b="0" i="1" lang="en-US" sz="1600" spc="-7" strike="noStrike">
                <a:solidFill>
                  <a:srgbClr val="000000"/>
                </a:solidFill>
                <a:latin typeface="Times New Roman"/>
                <a:ea typeface="MS Gothic"/>
              </a:rPr>
              <a:t>privacy.</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Avoid injuring others, their property, reputation, or employment by false or malicious</a:t>
            </a:r>
            <a:r>
              <a:rPr b="0" i="1" lang="en-US" sz="1600" spc="-8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action</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1" strike="noStrike">
                <a:solidFill>
                  <a:srgbClr val="000000"/>
                </a:solidFill>
                <a:latin typeface="Times New Roman"/>
                <a:ea typeface="MS Gothic"/>
              </a:rPr>
              <a:t>most </a:t>
            </a:r>
            <a:r>
              <a:rPr b="1" lang="en-US" sz="1800" spc="-7" strike="noStrike">
                <a:solidFill>
                  <a:srgbClr val="000000"/>
                </a:solidFill>
                <a:latin typeface="Times New Roman"/>
                <a:ea typeface="MS Gothic"/>
              </a:rPr>
              <a:t>recent versions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these Codes are available </a:t>
            </a:r>
            <a:r>
              <a:rPr b="1" lang="en-US" sz="1800" spc="-1" strike="noStrike">
                <a:solidFill>
                  <a:srgbClr val="000000"/>
                </a:solidFill>
                <a:latin typeface="Times New Roman"/>
                <a:ea typeface="MS Gothic"/>
              </a:rPr>
              <a:t>at </a:t>
            </a:r>
            <a:r>
              <a:rPr b="0" lang="en-US" sz="1600" spc="-7" strike="noStrike" u="heavy">
                <a:solidFill>
                  <a:srgbClr val="3333cc"/>
                </a:solidFill>
                <a:uFillTx/>
                <a:latin typeface="Times New Roman"/>
                <a:ea typeface="MS Gothic"/>
                <a:hlinkClick r:id="rId7"/>
              </a:rPr>
              <a:t>http://www.ieee.org/about/corporate/governance</a:t>
            </a:r>
            <a:r>
              <a:rPr b="0" lang="en-US" sz="1600" spc="-7" strike="noStrike" u="heavy">
                <a:solidFill>
                  <a:srgbClr val="0066ff"/>
                </a:solidFill>
                <a:uFillTx/>
                <a:latin typeface="Times New Roman"/>
                <a:ea typeface="MS Gothic"/>
              </a:rPr>
              <a:t> </a:t>
            </a:r>
            <a:endParaRPr b="0" lang="sv-SE" sz="1600" spc="-1" strike="noStrike">
              <a:latin typeface="Arial"/>
            </a:endParaRPr>
          </a:p>
        </p:txBody>
      </p:sp>
      <p:sp>
        <p:nvSpPr>
          <p:cNvPr id="114" name="Rectangle 9"/>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990720" y="637920"/>
            <a:ext cx="10282320" cy="103392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Participants in the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t>
            </a:r>
            <a:r>
              <a:rPr b="1" i="1" lang="en-US" sz="2800" spc="-7" strike="noStrike">
                <a:solidFill>
                  <a:srgbClr val="0070c0"/>
                </a:solidFill>
                <a:latin typeface="Times New Roman"/>
                <a:ea typeface="MS Gothic"/>
              </a:rPr>
              <a:t>individual process</a:t>
            </a:r>
            <a:r>
              <a:rPr b="1" lang="en-US" sz="2800" spc="-7" strike="noStrike">
                <a:solidFill>
                  <a:srgbClr val="0070c0"/>
                </a:solidFill>
                <a:latin typeface="Times New Roman"/>
                <a:ea typeface="MS Gothic"/>
              </a:rPr>
              <a:t>” </a:t>
            </a:r>
            <a:br>
              <a:rPr sz="4400"/>
            </a:br>
            <a:r>
              <a:rPr b="1" lang="en-US" sz="2800" spc="-7" strike="noStrike">
                <a:solidFill>
                  <a:srgbClr val="0070c0"/>
                </a:solidFill>
                <a:latin typeface="Times New Roman"/>
                <a:ea typeface="MS Gothic"/>
              </a:rPr>
              <a:t>shall act independently of others, including</a:t>
            </a:r>
            <a:r>
              <a:rPr b="1" lang="en-US" sz="2800" spc="-66" strike="noStrike">
                <a:solidFill>
                  <a:srgbClr val="0070c0"/>
                </a:solidFill>
                <a:latin typeface="Times New Roman"/>
                <a:ea typeface="MS Gothic"/>
              </a:rPr>
              <a:t> </a:t>
            </a:r>
            <a:r>
              <a:rPr b="1" lang="en-US" sz="2800" spc="-7" strike="noStrike">
                <a:solidFill>
                  <a:srgbClr val="0070c0"/>
                </a:solidFill>
                <a:latin typeface="Times New Roman"/>
                <a:ea typeface="MS Gothic"/>
              </a:rPr>
              <a:t>employers</a:t>
            </a:r>
            <a:endParaRPr b="0" lang="en-US" sz="2800" spc="-1" strike="noStrike">
              <a:solidFill>
                <a:srgbClr val="000000"/>
              </a:solidFill>
              <a:latin typeface="Arial"/>
            </a:endParaRPr>
          </a:p>
        </p:txBody>
      </p:sp>
      <p:sp>
        <p:nvSpPr>
          <p:cNvPr id="116" name="PlaceHolder 2"/>
          <p:cNvSpPr>
            <a:spLocks noGrp="1"/>
          </p:cNvSpPr>
          <p:nvPr>
            <p:ph/>
          </p:nvPr>
        </p:nvSpPr>
        <p:spPr>
          <a:xfrm>
            <a:off x="914400" y="1906560"/>
            <a:ext cx="10470600" cy="41086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require that “</a:t>
            </a:r>
            <a:r>
              <a:rPr b="1" i="1" lang="en-US" sz="1800" spc="-7" strike="noStrike">
                <a:solidFill>
                  <a:srgbClr val="000000"/>
                </a:solidFill>
                <a:latin typeface="Times New Roman"/>
                <a:ea typeface="MS Gothic"/>
              </a:rPr>
              <a:t>participants in the IEEE standards development individual process shall </a:t>
            </a:r>
            <a:r>
              <a:rPr b="1" i="1" lang="en-US" sz="1800" spc="-1" strike="noStrike">
                <a:solidFill>
                  <a:srgbClr val="000000"/>
                </a:solidFill>
                <a:latin typeface="Times New Roman"/>
                <a:ea typeface="MS Gothic"/>
              </a:rPr>
              <a:t>act </a:t>
            </a:r>
            <a:r>
              <a:rPr b="1" i="1" lang="en-US" sz="1800" spc="-7" strike="noStrike">
                <a:solidFill>
                  <a:srgbClr val="000000"/>
                </a:solidFill>
                <a:latin typeface="Times New Roman"/>
                <a:ea typeface="MS Gothic"/>
              </a:rPr>
              <a:t>based on their qualifications and</a:t>
            </a:r>
            <a:r>
              <a:rPr b="1" i="1" lang="en-US" sz="1800" spc="-1" strike="noStrike">
                <a:solidFill>
                  <a:srgbClr val="000000"/>
                </a:solidFill>
                <a:latin typeface="Times New Roman"/>
                <a:ea typeface="MS Gothic"/>
              </a:rPr>
              <a:t> </a:t>
            </a:r>
            <a:r>
              <a:rPr b="1" i="1" lang="en-US" sz="1800" spc="-7" strike="noStrike">
                <a:solidFill>
                  <a:srgbClr val="000000"/>
                </a:solidFill>
                <a:latin typeface="Times New Roman"/>
                <a:ea typeface="MS Gothic"/>
              </a:rPr>
              <a:t>experience”</a:t>
            </a:r>
            <a:endParaRPr b="0" lang="en-US" sz="1800" spc="-1" strike="noStrike">
              <a:solidFill>
                <a:srgbClr val="000000"/>
              </a:solidFill>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This means</a:t>
            </a:r>
            <a:r>
              <a:rPr b="1" lang="en-US" sz="1800" spc="-2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participants:</a:t>
            </a:r>
            <a:endParaRPr b="0" lang="en-US" sz="1800" spc="-1" strike="noStrike">
              <a:solidFill>
                <a:srgbClr val="000000"/>
              </a:solidFill>
              <a:latin typeface="Arial"/>
            </a:endParaRPr>
          </a:p>
          <a:p>
            <a:pPr lvl="1" marL="375120" indent="-181080" algn="just">
              <a:lnSpc>
                <a:spcPct val="100000"/>
              </a:lnSpc>
              <a:spcBef>
                <a:spcPts val="479"/>
              </a:spcBef>
              <a:buClr>
                <a:srgbClr val="000000"/>
              </a:buClr>
              <a:buFont typeface="Arial"/>
              <a:buChar char="–"/>
              <a:tabLst>
                <a:tab algn="l" pos="230040"/>
              </a:tabLst>
            </a:pPr>
            <a:r>
              <a:rPr b="1" i="1" lang="en-US" sz="1600" spc="-7" strike="noStrike">
                <a:solidFill>
                  <a:srgbClr val="00b050"/>
                </a:solidFill>
                <a:latin typeface="Times New Roman"/>
                <a:ea typeface="MS Gothic"/>
              </a:rPr>
              <a:t>Shall act </a:t>
            </a:r>
            <a:r>
              <a:rPr b="1" i="1" lang="en-US" sz="1600" spc="-1" strike="noStrike">
                <a:solidFill>
                  <a:srgbClr val="00b050"/>
                </a:solidFill>
                <a:latin typeface="Times New Roman"/>
                <a:ea typeface="MS Gothic"/>
              </a:rPr>
              <a:t>&amp; </a:t>
            </a:r>
            <a:r>
              <a:rPr b="1" i="1" lang="en-US" sz="1600" spc="-7" strike="noStrike">
                <a:solidFill>
                  <a:srgbClr val="00b050"/>
                </a:solidFill>
                <a:latin typeface="Times New Roman"/>
                <a:ea typeface="MS Gothic"/>
              </a:rPr>
              <a:t>vote </a:t>
            </a:r>
            <a:r>
              <a:rPr b="0" i="1" lang="en-US" sz="1600" spc="-7" strike="noStrike">
                <a:solidFill>
                  <a:srgbClr val="000000"/>
                </a:solidFill>
                <a:latin typeface="Times New Roman"/>
                <a:ea typeface="MS Gothic"/>
              </a:rPr>
              <a:t>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 opinions derived from their expertise, knowledge, and qualifications</a:t>
            </a:r>
            <a:endParaRPr b="0" lang="en-US" sz="1600" spc="-1" strike="noStrike">
              <a:solidFill>
                <a:srgbClr val="000000"/>
              </a:solidFill>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act or vote </a:t>
            </a:r>
            <a:r>
              <a:rPr b="0" i="1" lang="en-US" sz="1600" spc="-7" strike="noStrike">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b="0" i="1" lang="en-US" sz="1600" spc="75" strike="noStrike">
                <a:solidFill>
                  <a:srgbClr val="000000"/>
                </a:solidFill>
                <a:latin typeface="Times New Roman"/>
                <a:ea typeface="MS Gothic"/>
              </a:rPr>
              <a:t> </a:t>
            </a:r>
            <a:r>
              <a:rPr b="0" i="1" lang="en-US" sz="1600" spc="-7" strike="noStrike">
                <a:solidFill>
                  <a:srgbClr val="000000"/>
                </a:solidFill>
                <a:latin typeface="Times New Roman"/>
                <a:ea typeface="MS Gothic"/>
              </a:rPr>
              <a:t>orders</a:t>
            </a:r>
            <a:endParaRPr b="0" lang="en-US" sz="1600" spc="-1" strike="noStrike">
              <a:solidFill>
                <a:srgbClr val="000000"/>
              </a:solidFill>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direct </a:t>
            </a:r>
            <a:r>
              <a:rPr b="0" i="1" lang="en-US" sz="1600" spc="-7" strike="noStrike">
                <a:solidFill>
                  <a:srgbClr val="000000"/>
                </a:solidFill>
                <a:latin typeface="Times New Roman"/>
                <a:ea typeface="MS Gothic"/>
              </a:rPr>
              <a:t>the actions or votes of other participants or retaliate against other participants for fulfilling their responsibility to act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vote 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independently developed</a:t>
            </a:r>
            <a:r>
              <a:rPr b="0" i="1" lang="en-US" sz="1600" spc="-55" strike="noStrike">
                <a:solidFill>
                  <a:srgbClr val="000000"/>
                </a:solidFill>
                <a:latin typeface="Times New Roman"/>
                <a:ea typeface="MS Gothic"/>
              </a:rPr>
              <a:t> </a:t>
            </a:r>
            <a:r>
              <a:rPr b="0" i="1" lang="en-US" sz="1600" spc="-7" strike="noStrike">
                <a:solidFill>
                  <a:srgbClr val="000000"/>
                </a:solidFill>
                <a:latin typeface="Times New Roman"/>
                <a:ea typeface="MS Gothic"/>
              </a:rPr>
              <a:t>opinions</a:t>
            </a:r>
            <a:endParaRPr b="0" lang="en-US" sz="1600" spc="-1" strike="noStrike">
              <a:solidFill>
                <a:srgbClr val="000000"/>
              </a:solidFill>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By participating in standards activities using the “</a:t>
            </a:r>
            <a:r>
              <a:rPr b="1" i="1" lang="en-US" sz="1800" spc="-7" strike="noStrike">
                <a:solidFill>
                  <a:srgbClr val="000000"/>
                </a:solidFill>
                <a:latin typeface="Times New Roman"/>
                <a:ea typeface="MS Gothic"/>
              </a:rPr>
              <a:t>individual process</a:t>
            </a:r>
            <a:r>
              <a:rPr b="1" lang="en-US" sz="1800" spc="-7" strike="noStrike">
                <a:solidFill>
                  <a:srgbClr val="000000"/>
                </a:solidFill>
                <a:latin typeface="Times New Roman"/>
                <a:ea typeface="MS Gothic"/>
              </a:rPr>
              <a:t>”, you are deemed to </a:t>
            </a:r>
            <a:r>
              <a:rPr b="1" lang="en-US" sz="1800" spc="-1" strike="noStrike">
                <a:solidFill>
                  <a:srgbClr val="000000"/>
                </a:solidFill>
                <a:latin typeface="Times New Roman"/>
                <a:ea typeface="MS Gothic"/>
              </a:rPr>
              <a:t>accept </a:t>
            </a:r>
            <a:r>
              <a:rPr b="1" lang="en-US" sz="1800" spc="-7" strike="noStrike">
                <a:solidFill>
                  <a:srgbClr val="000000"/>
                </a:solidFill>
                <a:latin typeface="Times New Roman"/>
                <a:ea typeface="MS Gothic"/>
              </a:rPr>
              <a:t>these requirements; </a:t>
            </a:r>
            <a:r>
              <a:rPr b="1" lang="en-US" sz="1800" spc="-1" strike="noStrike">
                <a:solidFill>
                  <a:srgbClr val="000000"/>
                </a:solidFill>
                <a:latin typeface="Times New Roman"/>
                <a:ea typeface="MS Gothic"/>
              </a:rPr>
              <a:t>if </a:t>
            </a:r>
            <a:r>
              <a:rPr b="1" lang="en-US" sz="1800" spc="-7" strike="noStrike">
                <a:solidFill>
                  <a:srgbClr val="000000"/>
                </a:solidFill>
                <a:latin typeface="Times New Roman"/>
                <a:ea typeface="MS Gothic"/>
              </a:rPr>
              <a:t>you are unable to satisfy these requirements then you shall immediately cease any</a:t>
            </a:r>
            <a:r>
              <a:rPr b="1" lang="en-US" sz="1800" spc="94"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participation </a:t>
            </a:r>
            <a:r>
              <a:rPr b="1" lang="en-US" sz="1800" spc="-1" strike="noStrike">
                <a:solidFill>
                  <a:srgbClr val="00664d"/>
                </a:solidFill>
                <a:latin typeface="Times New Roman"/>
                <a:ea typeface="MS Gothic"/>
              </a:rPr>
              <a:t>(and would ask you to please leave the call or meeting.)</a:t>
            </a:r>
            <a:endParaRPr b="0" lang="en-US" sz="1800" spc="-1" strike="noStrike">
              <a:solidFill>
                <a:srgbClr val="000000"/>
              </a:solidFill>
              <a:latin typeface="Arial"/>
            </a:endParaRPr>
          </a:p>
        </p:txBody>
      </p:sp>
      <p:sp>
        <p:nvSpPr>
          <p:cNvPr id="117" name="PlaceHolder 3"/>
          <p:cNvSpPr>
            <a:spLocks noGrp="1"/>
          </p:cNvSpPr>
          <p:nvPr>
            <p:ph type="sldNum" idx="9"/>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9249408B-1668-47CC-B1AF-FA26D3214D7F}"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18" name="Rectangle 10"/>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990720" y="637920"/>
            <a:ext cx="10394640" cy="103392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IEEE-SA standards activities shall allow </a:t>
            </a:r>
            <a:br>
              <a:rPr sz="4400"/>
            </a:br>
            <a:r>
              <a:rPr b="1" lang="en-US" sz="2800" spc="-7" strike="noStrike">
                <a:solidFill>
                  <a:srgbClr val="0070c0"/>
                </a:solidFill>
                <a:latin typeface="Times New Roman"/>
                <a:ea typeface="MS Gothic"/>
              </a:rPr>
              <a:t>the fair &amp; equitable consideration of all</a:t>
            </a:r>
            <a:r>
              <a:rPr b="1" lang="en-US" sz="2800" spc="-72" strike="noStrike">
                <a:solidFill>
                  <a:srgbClr val="0070c0"/>
                </a:solidFill>
                <a:latin typeface="Times New Roman"/>
                <a:ea typeface="MS Gothic"/>
              </a:rPr>
              <a:t> </a:t>
            </a:r>
            <a:r>
              <a:rPr b="1" lang="en-US" sz="2800" spc="-7" strike="noStrike">
                <a:solidFill>
                  <a:srgbClr val="0070c0"/>
                </a:solidFill>
                <a:latin typeface="Times New Roman"/>
                <a:ea typeface="MS Gothic"/>
              </a:rPr>
              <a:t>viewpoints</a:t>
            </a:r>
            <a:endParaRPr b="0" lang="en-US" sz="2800" spc="-1" strike="noStrike">
              <a:solidFill>
                <a:srgbClr val="000000"/>
              </a:solidFill>
              <a:latin typeface="Arial"/>
            </a:endParaRPr>
          </a:p>
        </p:txBody>
      </p:sp>
      <p:sp>
        <p:nvSpPr>
          <p:cNvPr id="120" name="PlaceHolder 2"/>
          <p:cNvSpPr>
            <a:spLocks noGrp="1"/>
          </p:cNvSpPr>
          <p:nvPr>
            <p:ph/>
          </p:nvPr>
        </p:nvSpPr>
        <p:spPr>
          <a:xfrm>
            <a:off x="914400" y="1905120"/>
            <a:ext cx="10470600" cy="41101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(clause 5.2.1.3) specifies that “</a:t>
            </a:r>
            <a:r>
              <a:rPr b="1" i="1" lang="en-US" sz="1800" spc="-7" strike="noStrike">
                <a:solidFill>
                  <a:srgbClr val="000000"/>
                </a:solidFill>
                <a:latin typeface="Times New Roman"/>
                <a:ea typeface="MS Gothic"/>
              </a:rPr>
              <a:t>the standards development process shall </a:t>
            </a:r>
            <a:r>
              <a:rPr b="1" i="1" lang="en-US" sz="1800" spc="-1" strike="noStrike">
                <a:solidFill>
                  <a:srgbClr val="000000"/>
                </a:solidFill>
                <a:latin typeface="Times New Roman"/>
                <a:ea typeface="MS Gothic"/>
              </a:rPr>
              <a:t>not </a:t>
            </a:r>
            <a:r>
              <a:rPr b="1" i="1" lang="en-US" sz="1800" spc="-7" strike="noStrike">
                <a:solidFill>
                  <a:srgbClr val="000000"/>
                </a:solidFill>
                <a:latin typeface="Times New Roman"/>
                <a:ea typeface="MS Gothic"/>
              </a:rPr>
              <a:t>be dominated by any single interest category, individual, or</a:t>
            </a:r>
            <a:r>
              <a:rPr b="1" i="1" lang="en-US" sz="1800" spc="43" strike="noStrike">
                <a:solidFill>
                  <a:srgbClr val="000000"/>
                </a:solidFill>
                <a:latin typeface="Times New Roman"/>
                <a:ea typeface="MS Gothic"/>
              </a:rPr>
              <a:t> </a:t>
            </a:r>
            <a:r>
              <a:rPr b="1" i="1" lang="en-US" sz="1800" spc="-7" strike="noStrike">
                <a:solidFill>
                  <a:srgbClr val="000000"/>
                </a:solidFill>
                <a:latin typeface="Times New Roman"/>
                <a:ea typeface="MS Gothic"/>
              </a:rPr>
              <a:t>organization”</a:t>
            </a:r>
            <a:endParaRPr b="0" lang="en-US" sz="1800" spc="-1" strike="noStrike">
              <a:solidFill>
                <a:srgbClr val="000000"/>
              </a:solidFill>
              <a:latin typeface="Arial"/>
            </a:endParaRPr>
          </a:p>
          <a:p>
            <a:pPr marL="230040" indent="-230040">
              <a:lnSpc>
                <a:spcPct val="100000"/>
              </a:lnSpc>
              <a:spcBef>
                <a:spcPts val="479"/>
              </a:spcBef>
              <a:buNone/>
              <a:tabLst>
                <a:tab algn="l" pos="0"/>
              </a:tabLst>
            </a:pP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0" i="1" lang="en-US" sz="1600" spc="-7" strike="noStrike">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b="0" i="1" lang="en-US" sz="1600" spc="-2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activity”</a:t>
            </a:r>
            <a:endParaRPr b="0" lang="en-US" sz="1600" spc="-1" strike="noStrike">
              <a:solidFill>
                <a:srgbClr val="000000"/>
              </a:solidFill>
              <a:latin typeface="Arial"/>
            </a:endParaRPr>
          </a:p>
          <a:p>
            <a:pPr marL="230040" indent="-230040" algn="just">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This rule applies equally to those participating in a standards development project and to that project’s leadership</a:t>
            </a:r>
            <a:r>
              <a:rPr b="1" lang="en-US" sz="1800" spc="55" strike="noStrike">
                <a:solidFill>
                  <a:srgbClr val="000000"/>
                </a:solidFill>
                <a:latin typeface="Times New Roman"/>
                <a:ea typeface="MS Gothic"/>
              </a:rPr>
              <a:t> </a:t>
            </a:r>
            <a:r>
              <a:rPr b="1" lang="en-US" sz="1800" spc="-7" strike="noStrike">
                <a:solidFill>
                  <a:srgbClr val="000000"/>
                </a:solidFill>
                <a:latin typeface="Times New Roman"/>
                <a:ea typeface="MS Gothic"/>
              </a:rPr>
              <a:t>group</a:t>
            </a:r>
            <a:endParaRPr b="0" lang="en-US" sz="1800" spc="-1" strike="noStrike">
              <a:solidFill>
                <a:srgbClr val="000000"/>
              </a:solidFill>
              <a:latin typeface="Arial"/>
            </a:endParaRPr>
          </a:p>
          <a:p>
            <a:pPr marL="230040" indent="-23004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Any person who reasonably suspects that dominance is occurring in a standards development </a:t>
            </a:r>
            <a:r>
              <a:rPr b="1" lang="en-US" sz="1800" spc="-1" strike="noStrike">
                <a:solidFill>
                  <a:srgbClr val="000000"/>
                </a:solidFill>
                <a:latin typeface="Times New Roman"/>
                <a:ea typeface="MS Gothic"/>
              </a:rPr>
              <a:t>project </a:t>
            </a:r>
            <a:r>
              <a:rPr b="1" lang="en-US" sz="1800" spc="-7" strike="noStrike">
                <a:solidFill>
                  <a:srgbClr val="000000"/>
                </a:solidFill>
                <a:latin typeface="Times New Roman"/>
                <a:ea typeface="MS Gothic"/>
              </a:rPr>
              <a:t>is encouraged to bring the issue to the attention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Standards Committee or the project’s IEEE SA Program Manager</a:t>
            </a: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p:txBody>
      </p:sp>
      <p:sp>
        <p:nvSpPr>
          <p:cNvPr id="121" name="PlaceHolder 3"/>
          <p:cNvSpPr>
            <a:spLocks noGrp="1"/>
          </p:cNvSpPr>
          <p:nvPr>
            <p:ph type="sldNum" idx="10"/>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3892F61F-C6FA-4633-B6DA-09FD3A65DC3E}"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22" name="Rectangle 11"/>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sldNum" idx="11"/>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70D9E093-E400-4453-A3A0-13F8ABD5367E}"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24" name="PlaceHolder 2"/>
          <p:cNvSpPr>
            <a:spLocks noGrp="1"/>
          </p:cNvSpPr>
          <p:nvPr>
            <p:ph type="title"/>
          </p:nvPr>
        </p:nvSpPr>
        <p:spPr>
          <a:xfrm>
            <a:off x="990720" y="606600"/>
            <a:ext cx="10362600" cy="8859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0000"/>
                </a:solidFill>
                <a:latin typeface="Times New Roman"/>
                <a:ea typeface="MS Gothic"/>
              </a:rPr>
              <a:t>Housekeeping reminder</a:t>
            </a:r>
            <a:endParaRPr b="0" lang="en-US" sz="2800" spc="-1" strike="noStrike">
              <a:solidFill>
                <a:srgbClr val="000000"/>
              </a:solidFill>
              <a:latin typeface="Arial"/>
            </a:endParaRPr>
          </a:p>
        </p:txBody>
      </p:sp>
      <p:sp>
        <p:nvSpPr>
          <p:cNvPr id="125" name="PlaceHolder 3"/>
          <p:cNvSpPr>
            <a:spLocks noGrp="1"/>
          </p:cNvSpPr>
          <p:nvPr>
            <p:ph/>
          </p:nvPr>
        </p:nvSpPr>
        <p:spPr>
          <a:xfrm>
            <a:off x="914400" y="1525680"/>
            <a:ext cx="10470600" cy="41086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Weekly meeting reminders:</a:t>
            </a:r>
            <a:endParaRPr b="0" lang="en-US" sz="18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IMAT is NOT being used for this session</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Please ensure that the following information is listed correctly when joining the call: “FIRST NAME LAST NAME, Affiliation” (e.g., Stuart Kerry, OK-Brit; Self)</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state your name and affiliation the FIRST TIME you speak</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When you want to be on the queue, please type “Q” or “q” in the chat window</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mute when not speaking, thank you</a:t>
            </a: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p:txBody>
      </p:sp>
      <p:sp>
        <p:nvSpPr>
          <p:cNvPr id="126" name="Rectangle 12"/>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sldNum" idx="12"/>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D35EEC35-1846-4617-AA7A-F94ABB782245}"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28" name="PlaceHolder 2"/>
          <p:cNvSpPr>
            <a:spLocks noGrp="1"/>
          </p:cNvSpPr>
          <p:nvPr>
            <p:ph type="title"/>
          </p:nvPr>
        </p:nvSpPr>
        <p:spPr>
          <a:xfrm>
            <a:off x="990720" y="606600"/>
            <a:ext cx="10362600" cy="8859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Agenda</a:t>
            </a:r>
            <a:endParaRPr b="0" lang="en-US" sz="2800" spc="-1" strike="noStrike">
              <a:solidFill>
                <a:srgbClr val="000000"/>
              </a:solidFill>
              <a:latin typeface="Arial"/>
            </a:endParaRPr>
          </a:p>
        </p:txBody>
      </p:sp>
      <p:sp>
        <p:nvSpPr>
          <p:cNvPr id="129" name="PlaceHolder 3"/>
          <p:cNvSpPr>
            <a:spLocks noGrp="1"/>
          </p:cNvSpPr>
          <p:nvPr>
            <p:ph/>
          </p:nvPr>
        </p:nvSpPr>
        <p:spPr>
          <a:xfrm>
            <a:off x="914400" y="1260000"/>
            <a:ext cx="10578240" cy="51879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Meeting called to order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Administrative items (IEEE 802 and IEEE SA required notices)</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Housekeeping reminder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and approve agenda</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minutes from 6 January 2023 call (doc nr. </a:t>
            </a:r>
            <a:r>
              <a:rPr b="1" lang="en-US" sz="1800" spc="-7" strike="noStrike" u="sng">
                <a:solidFill>
                  <a:srgbClr val="3333cc"/>
                </a:solidFill>
                <a:uFillTx/>
                <a:latin typeface="Times New Roman"/>
                <a:ea typeface="MS Gothic"/>
                <a:hlinkClick r:id="rId1"/>
              </a:rPr>
              <a:t>18-23-0004r0</a:t>
            </a:r>
            <a:r>
              <a:rPr b="1" lang="en-US" sz="1800" spc="-7" strike="noStrike">
                <a:solidFill>
                  <a:srgbClr val="000000"/>
                </a:solidFill>
                <a:latin typeface="Times New Roman"/>
                <a:ea typeface="MS Gothic"/>
              </a:rPr>
              <a:t>)</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Discussion items</a:t>
            </a:r>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Timeline</a:t>
            </a:r>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Draft as of agenda in 18-23-0005r0: </a:t>
            </a:r>
            <a:r>
              <a:rPr b="1" lang="en-US" sz="1800" spc="-7" strike="noStrike" u="sng">
                <a:solidFill>
                  <a:srgbClr val="3333cc"/>
                </a:solidFill>
                <a:uFillTx/>
                <a:latin typeface="Times New Roman"/>
                <a:ea typeface="MS Gothic"/>
                <a:hlinkClick r:id="rId2"/>
              </a:rPr>
              <a:t>18-22-0087r6</a:t>
            </a:r>
            <a:endParaRPr b="0" lang="en-US" sz="18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tabLst>
                <a:tab algn="l" pos="230040"/>
              </a:tabLst>
            </a:pPr>
            <a:r>
              <a:rPr b="1" i="1" lang="en-US" sz="1800" spc="-7" strike="noStrike">
                <a:solidFill>
                  <a:srgbClr val="18a303"/>
                </a:solidFill>
                <a:latin typeface="Times New Roman"/>
                <a:ea typeface="MS Gothic"/>
              </a:rPr>
              <a:t>Editorial revisions in Recommendation 2 (Max Riegel), </a:t>
            </a:r>
            <a:endParaRPr b="0" lang="en-US" sz="18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tabLst>
                <a:tab algn="l" pos="230040"/>
              </a:tabLst>
            </a:pPr>
            <a:r>
              <a:rPr b="1" i="1" lang="en-US" sz="1800" spc="-7" strike="noStrike">
                <a:solidFill>
                  <a:srgbClr val="18a303"/>
                </a:solidFill>
                <a:latin typeface="Times New Roman"/>
                <a:ea typeface="MS Gothic"/>
              </a:rPr>
              <a:t>additional wording in preamble, </a:t>
            </a:r>
            <a:endParaRPr b="0" lang="en-US" sz="18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tabLst>
                <a:tab algn="l" pos="230040"/>
              </a:tabLst>
            </a:pPr>
            <a:r>
              <a:rPr b="1" i="1" lang="en-US" sz="1800" spc="-7" strike="noStrike">
                <a:solidFill>
                  <a:srgbClr val="18a303"/>
                </a:solidFill>
                <a:latin typeface="Times New Roman"/>
                <a:ea typeface="MS Gothic"/>
              </a:rPr>
              <a:t>new annex with industry group descriptions, </a:t>
            </a:r>
            <a:endParaRPr b="0" lang="en-US" sz="18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tabLst>
                <a:tab algn="l" pos="230040"/>
              </a:tabLst>
            </a:pPr>
            <a:r>
              <a:rPr b="1" i="1" lang="en-US" sz="1800" spc="-7" strike="noStrike">
                <a:solidFill>
                  <a:srgbClr val="18a303"/>
                </a:solidFill>
                <a:latin typeface="Times New Roman"/>
                <a:ea typeface="MS Gothic"/>
              </a:rPr>
              <a:t>some additional editorials.</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Any other business</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Adjourn</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gn="just">
              <a:lnSpc>
                <a:spcPct val="100000"/>
              </a:lnSpc>
              <a:spcBef>
                <a:spcPts val="1417"/>
              </a:spcBef>
              <a:buNone/>
              <a:tabLst>
                <a:tab algn="l" pos="0"/>
              </a:tabLst>
            </a:pPr>
            <a:endParaRPr b="0" lang="en-US" sz="1800" spc="-1" strike="noStrike">
              <a:solidFill>
                <a:srgbClr val="000000"/>
              </a:solidFill>
              <a:latin typeface="Arial"/>
            </a:endParaRPr>
          </a:p>
        </p:txBody>
      </p:sp>
      <p:sp>
        <p:nvSpPr>
          <p:cNvPr id="130" name="Rectangle 13"/>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88951</TotalTime>
  <Application>LibreOffice/7.3.7.2$Linux_X86_64 LibreOffice_project/30$Build-2</Application>
  <AppVersion>15.0000</AppVersion>
  <Words>2037</Words>
  <Paragraphs>226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category>IEEE 802.18 RR-TAG agenda</cp:category>
  <dcterms:created xsi:type="dcterms:W3CDTF">2016-03-03T14:54:45Z</dcterms:created>
  <dc:creator/>
  <dc:description/>
  <cp:keywords>21 21 21 21 21 21 21 21 July 2022</cp:keywords>
  <dc:language>sv-SE</dc:language>
  <cp:lastModifiedBy>Amelia Andersdotter</cp:lastModifiedBy>
  <cp:lastPrinted>1601-01-01T00:00:00Z</cp:lastPrinted>
  <dcterms:modified xsi:type="dcterms:W3CDTF">2023-01-12T21:52:22Z</dcterms:modified>
  <cp:revision>4810</cp:revision>
  <dc:subject/>
  <dc:title>22/0075r0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13</vt:i4>
  </property>
  <property fmtid="{D5CDD505-2E9C-101B-9397-08002B2CF9AE}" pid="3" name="PresentationFormat">
    <vt:lpwstr>Widescreen</vt:lpwstr>
  </property>
  <property fmtid="{D5CDD505-2E9C-101B-9397-08002B2CF9AE}" pid="4" name="Slides">
    <vt:i4>16</vt:i4>
  </property>
</Properties>
</file>