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6.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4.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en-US" sz="1800" spc="-1" strike="noStrike">
                <a:solidFill>
                  <a:srgbClr val="000000"/>
                </a:solidFill>
                <a:latin typeface="Arial"/>
              </a:rPr>
              <a:t>Click to move the slide</a:t>
            </a:r>
            <a:endParaRPr b="0" lang="en-US" sz="1800" spc="-1" strike="noStrike">
              <a:solidFill>
                <a:srgbClr val="000000"/>
              </a:solidFill>
              <a:latin typeface="Arial"/>
            </a:endParaRPr>
          </a:p>
        </p:txBody>
      </p:sp>
      <p:sp>
        <p:nvSpPr>
          <p:cNvPr id="87"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Click to edit the notes format</a:t>
            </a:r>
            <a:endParaRPr b="0" lang="sv-SE" sz="2000" spc="-1" strike="noStrike">
              <a:latin typeface="Arial"/>
            </a:endParaRPr>
          </a:p>
        </p:txBody>
      </p:sp>
      <p:sp>
        <p:nvSpPr>
          <p:cNvPr id="88"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&lt;header&gt;</a:t>
            </a:r>
            <a:endParaRPr b="0" lang="sv-SE" sz="1400" spc="-1" strike="noStrike">
              <a:latin typeface="Times New Roman"/>
            </a:endParaRPr>
          </a:p>
        </p:txBody>
      </p:sp>
      <p:sp>
        <p:nvSpPr>
          <p:cNvPr id="89"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algn="r">
              <a:buNone/>
              <a:defRPr b="0" lang="sv-SE" sz="1400" spc="-1" strike="noStrike">
                <a:latin typeface="Times New Roman"/>
              </a:defRPr>
            </a:lvl1pPr>
          </a:lstStyle>
          <a:p>
            <a:pPr algn="r">
              <a:buNone/>
            </a:pPr>
            <a:r>
              <a:rPr b="0" lang="sv-SE" sz="1400" spc="-1" strike="noStrike">
                <a:latin typeface="Times New Roman"/>
              </a:rPr>
              <a:t>&lt;date/time&gt;</a:t>
            </a:r>
            <a:endParaRPr b="0" lang="sv-SE" sz="1400" spc="-1" strike="noStrike">
              <a:latin typeface="Times New Roman"/>
            </a:endParaRPr>
          </a:p>
        </p:txBody>
      </p:sp>
      <p:sp>
        <p:nvSpPr>
          <p:cNvPr id="90"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a:defRPr b="0" lang="sv-SE" sz="1400" spc="-1" strike="noStrike">
                <a:latin typeface="Times New Roman"/>
              </a:defRPr>
            </a:lvl1pPr>
          </a:lstStyle>
          <a:p>
            <a:r>
              <a:rPr b="0" lang="sv-SE" sz="1400" spc="-1" strike="noStrike">
                <a:latin typeface="Times New Roman"/>
              </a:rPr>
              <a:t>&lt;footer&gt;</a:t>
            </a:r>
            <a:endParaRPr b="0" lang="sv-SE" sz="1400" spc="-1" strike="noStrike">
              <a:latin typeface="Times New Roman"/>
            </a:endParaRPr>
          </a:p>
        </p:txBody>
      </p:sp>
      <p:sp>
        <p:nvSpPr>
          <p:cNvPr id="91"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algn="r">
              <a:buNone/>
              <a:defRPr b="0" lang="sv-SE" sz="1400" spc="-1" strike="noStrike">
                <a:latin typeface="Times New Roman"/>
              </a:defRPr>
            </a:lvl1pPr>
          </a:lstStyle>
          <a:p>
            <a:pPr algn="r">
              <a:buNone/>
            </a:pPr>
            <a:fld id="{E74F1E61-A3C1-4E93-9600-C08D976F76DC}" type="slidenum">
              <a:rPr b="0" lang="sv-SE" sz="1400" spc="-1" strike="noStrike">
                <a:latin typeface="Times New Roman"/>
              </a:rPr>
              <a:t>&lt;number&gt;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60" name="PlaceHolder 2"/>
          <p:cNvSpPr>
            <a:spLocks noGrp="1"/>
          </p:cNvSpPr>
          <p:nvPr>
            <p:ph type="dt" idx="20"/>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61" name="PlaceHolder 3"/>
          <p:cNvSpPr>
            <a:spLocks noGrp="1"/>
          </p:cNvSpPr>
          <p:nvPr>
            <p:ph type="ftr" idx="21"/>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62" name="PlaceHolder 4"/>
          <p:cNvSpPr>
            <a:spLocks noGrp="1"/>
          </p:cNvSpPr>
          <p:nvPr>
            <p:ph type="sldNum" idx="22"/>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B17E47C8-F273-44D5-9EF5-0E70990BDA3B}"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63" name="Text Box 2"/>
          <p:cNvSpPr/>
          <p:nvPr/>
        </p:nvSpPr>
        <p:spPr>
          <a:xfrm>
            <a:off x="1154160" y="701640"/>
            <a:ext cx="4621320" cy="3463920"/>
          </a:xfrm>
          <a:prstGeom prst="rect">
            <a:avLst/>
          </a:prstGeom>
          <a:solidFill>
            <a:srgbClr val="ffffff"/>
          </a:solidFill>
          <a:ln w="9525">
            <a:solidFill>
              <a:srgbClr val="000000"/>
            </a:solidFill>
            <a:miter/>
          </a:ln>
        </p:spPr>
        <p:style>
          <a:lnRef idx="0"/>
          <a:fillRef idx="0"/>
          <a:effectRef idx="0"/>
          <a:fontRef idx="minor"/>
        </p:style>
      </p:sp>
      <p:sp>
        <p:nvSpPr>
          <p:cNvPr id="164" name="PlaceHolder 5"/>
          <p:cNvSpPr>
            <a:spLocks noGrp="1"/>
          </p:cNvSpPr>
          <p:nvPr>
            <p:ph type="body"/>
          </p:nvPr>
        </p:nvSpPr>
        <p:spPr>
          <a:xfrm>
            <a:off x="923760" y="4408560"/>
            <a:ext cx="5081760" cy="426564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type="sldImg"/>
          </p:nvPr>
        </p:nvSpPr>
        <p:spPr>
          <a:xfrm>
            <a:off x="385920" y="701640"/>
            <a:ext cx="6159240" cy="3463560"/>
          </a:xfrm>
          <a:prstGeom prst="rect">
            <a:avLst/>
          </a:prstGeom>
          <a:ln w="0">
            <a:noFill/>
          </a:ln>
        </p:spPr>
      </p:sp>
      <p:sp>
        <p:nvSpPr>
          <p:cNvPr id="199"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0"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1" name="PlaceHolder 4"/>
          <p:cNvSpPr>
            <a:spLocks noGrp="1"/>
          </p:cNvSpPr>
          <p:nvPr>
            <p:ph type="dt" idx="38"/>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2" name="PlaceHolder 5"/>
          <p:cNvSpPr>
            <a:spLocks noGrp="1"/>
          </p:cNvSpPr>
          <p:nvPr>
            <p:ph type="ftr" idx="39"/>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3" name="PlaceHolder 6"/>
          <p:cNvSpPr>
            <a:spLocks noGrp="1"/>
          </p:cNvSpPr>
          <p:nvPr>
            <p:ph type="sldNum" idx="40"/>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7D4A04FE-3FC5-4A2F-99E3-3C7F97504967}"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type="sldImg"/>
          </p:nvPr>
        </p:nvSpPr>
        <p:spPr>
          <a:xfrm>
            <a:off x="385920" y="701640"/>
            <a:ext cx="6159240" cy="3463560"/>
          </a:xfrm>
          <a:prstGeom prst="rect">
            <a:avLst/>
          </a:prstGeom>
          <a:ln w="0">
            <a:noFill/>
          </a:ln>
        </p:spPr>
      </p:sp>
      <p:sp>
        <p:nvSpPr>
          <p:cNvPr id="205"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6"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7" name="PlaceHolder 4"/>
          <p:cNvSpPr>
            <a:spLocks noGrp="1"/>
          </p:cNvSpPr>
          <p:nvPr>
            <p:ph type="dt" idx="41"/>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8" name="PlaceHolder 5"/>
          <p:cNvSpPr>
            <a:spLocks noGrp="1"/>
          </p:cNvSpPr>
          <p:nvPr>
            <p:ph type="ftr" idx="42"/>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9" name="PlaceHolder 6"/>
          <p:cNvSpPr>
            <a:spLocks noGrp="1"/>
          </p:cNvSpPr>
          <p:nvPr>
            <p:ph type="sldNum" idx="43"/>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85E5E4E-68A4-409B-9117-B1F07D3F8043}"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PlaceHolder 1"/>
          <p:cNvSpPr>
            <a:spLocks noGrp="1"/>
          </p:cNvSpPr>
          <p:nvPr>
            <p:ph type="sldImg"/>
          </p:nvPr>
        </p:nvSpPr>
        <p:spPr>
          <a:xfrm>
            <a:off x="387360" y="701640"/>
            <a:ext cx="6154200" cy="3462120"/>
          </a:xfrm>
          <a:prstGeom prst="rect">
            <a:avLst/>
          </a:prstGeom>
          <a:ln w="0">
            <a:noFill/>
          </a:ln>
        </p:spPr>
      </p:sp>
      <p:sp>
        <p:nvSpPr>
          <p:cNvPr id="211" name="PlaceHolder 2"/>
          <p:cNvSpPr>
            <a:spLocks noGrp="1"/>
          </p:cNvSpPr>
          <p:nvPr>
            <p:ph type="body"/>
          </p:nvPr>
        </p:nvSpPr>
        <p:spPr>
          <a:xfrm>
            <a:off x="923760" y="4408560"/>
            <a:ext cx="5079600" cy="41702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2" name="PlaceHolder 3"/>
          <p:cNvSpPr>
            <a:spLocks noGrp="1"/>
          </p:cNvSpPr>
          <p:nvPr>
            <p:ph type="hdr"/>
          </p:nvPr>
        </p:nvSpPr>
        <p:spPr>
          <a:xfrm>
            <a:off x="5640480" y="96840"/>
            <a:ext cx="634680" cy="2059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3" name="PlaceHolder 4"/>
          <p:cNvSpPr>
            <a:spLocks noGrp="1"/>
          </p:cNvSpPr>
          <p:nvPr>
            <p:ph type="dt" idx="44"/>
          </p:nvPr>
        </p:nvSpPr>
        <p:spPr>
          <a:xfrm>
            <a:off x="654120" y="96840"/>
            <a:ext cx="820440" cy="2059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4" name="PlaceHolder 5"/>
          <p:cNvSpPr>
            <a:spLocks noGrp="1"/>
          </p:cNvSpPr>
          <p:nvPr>
            <p:ph type="ftr" idx="45"/>
          </p:nvPr>
        </p:nvSpPr>
        <p:spPr>
          <a:xfrm>
            <a:off x="5357880" y="8985240"/>
            <a:ext cx="917280" cy="17604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5" name="PlaceHolder 6"/>
          <p:cNvSpPr>
            <a:spLocks noGrp="1"/>
          </p:cNvSpPr>
          <p:nvPr>
            <p:ph type="sldNum" idx="46"/>
          </p:nvPr>
        </p:nvSpPr>
        <p:spPr>
          <a:xfrm>
            <a:off x="3222720" y="8985240"/>
            <a:ext cx="506160" cy="3585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57315C8-C0BE-4A41-9680-3E03DC75CEF3}"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PlaceHolder 1"/>
          <p:cNvSpPr>
            <a:spLocks noGrp="1"/>
          </p:cNvSpPr>
          <p:nvPr>
            <p:ph type="sldImg"/>
          </p:nvPr>
        </p:nvSpPr>
        <p:spPr>
          <a:xfrm>
            <a:off x="387360" y="701640"/>
            <a:ext cx="6154200" cy="3462120"/>
          </a:xfrm>
          <a:prstGeom prst="rect">
            <a:avLst/>
          </a:prstGeom>
          <a:ln w="0">
            <a:noFill/>
          </a:ln>
        </p:spPr>
      </p:sp>
      <p:sp>
        <p:nvSpPr>
          <p:cNvPr id="217" name="PlaceHolder 2"/>
          <p:cNvSpPr>
            <a:spLocks noGrp="1"/>
          </p:cNvSpPr>
          <p:nvPr>
            <p:ph type="body"/>
          </p:nvPr>
        </p:nvSpPr>
        <p:spPr>
          <a:xfrm>
            <a:off x="923760" y="4408560"/>
            <a:ext cx="5079600" cy="41702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8" name="PlaceHolder 3"/>
          <p:cNvSpPr>
            <a:spLocks noGrp="1"/>
          </p:cNvSpPr>
          <p:nvPr>
            <p:ph type="hdr"/>
          </p:nvPr>
        </p:nvSpPr>
        <p:spPr>
          <a:xfrm>
            <a:off x="5640480" y="96840"/>
            <a:ext cx="634680" cy="2059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9" name="PlaceHolder 4"/>
          <p:cNvSpPr>
            <a:spLocks noGrp="1"/>
          </p:cNvSpPr>
          <p:nvPr>
            <p:ph type="dt" idx="47"/>
          </p:nvPr>
        </p:nvSpPr>
        <p:spPr>
          <a:xfrm>
            <a:off x="654120" y="96840"/>
            <a:ext cx="820440" cy="2059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0" name="PlaceHolder 5"/>
          <p:cNvSpPr>
            <a:spLocks noGrp="1"/>
          </p:cNvSpPr>
          <p:nvPr>
            <p:ph type="ftr" idx="48"/>
          </p:nvPr>
        </p:nvSpPr>
        <p:spPr>
          <a:xfrm>
            <a:off x="5357880" y="8985240"/>
            <a:ext cx="917280" cy="17604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1" name="PlaceHolder 6"/>
          <p:cNvSpPr>
            <a:spLocks noGrp="1"/>
          </p:cNvSpPr>
          <p:nvPr>
            <p:ph type="sldNum" idx="49"/>
          </p:nvPr>
        </p:nvSpPr>
        <p:spPr>
          <a:xfrm>
            <a:off x="3222720" y="8985240"/>
            <a:ext cx="506160" cy="3585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04097E04-F0C9-4649-8330-C01C309F971E}"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PlaceHolder 1"/>
          <p:cNvSpPr>
            <a:spLocks noGrp="1"/>
          </p:cNvSpPr>
          <p:nvPr>
            <p:ph type="sldImg"/>
          </p:nvPr>
        </p:nvSpPr>
        <p:spPr>
          <a:xfrm>
            <a:off x="387360" y="701640"/>
            <a:ext cx="6154200" cy="3462120"/>
          </a:xfrm>
          <a:prstGeom prst="rect">
            <a:avLst/>
          </a:prstGeom>
          <a:ln w="0">
            <a:noFill/>
          </a:ln>
        </p:spPr>
      </p:sp>
      <p:sp>
        <p:nvSpPr>
          <p:cNvPr id="223" name="PlaceHolder 2"/>
          <p:cNvSpPr>
            <a:spLocks noGrp="1"/>
          </p:cNvSpPr>
          <p:nvPr>
            <p:ph type="body"/>
          </p:nvPr>
        </p:nvSpPr>
        <p:spPr>
          <a:xfrm>
            <a:off x="923760" y="4408560"/>
            <a:ext cx="5079600" cy="41702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4" name="PlaceHolder 3"/>
          <p:cNvSpPr>
            <a:spLocks noGrp="1"/>
          </p:cNvSpPr>
          <p:nvPr>
            <p:ph type="hdr"/>
          </p:nvPr>
        </p:nvSpPr>
        <p:spPr>
          <a:xfrm>
            <a:off x="5640480" y="96840"/>
            <a:ext cx="634680" cy="2059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5" name="PlaceHolder 4"/>
          <p:cNvSpPr>
            <a:spLocks noGrp="1"/>
          </p:cNvSpPr>
          <p:nvPr>
            <p:ph type="dt" idx="50"/>
          </p:nvPr>
        </p:nvSpPr>
        <p:spPr>
          <a:xfrm>
            <a:off x="654120" y="96840"/>
            <a:ext cx="820440" cy="2059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6" name="PlaceHolder 5"/>
          <p:cNvSpPr>
            <a:spLocks noGrp="1"/>
          </p:cNvSpPr>
          <p:nvPr>
            <p:ph type="ftr" idx="51"/>
          </p:nvPr>
        </p:nvSpPr>
        <p:spPr>
          <a:xfrm>
            <a:off x="5357880" y="8985240"/>
            <a:ext cx="917280" cy="17604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7" name="PlaceHolder 6"/>
          <p:cNvSpPr>
            <a:spLocks noGrp="1"/>
          </p:cNvSpPr>
          <p:nvPr>
            <p:ph type="sldNum" idx="52"/>
          </p:nvPr>
        </p:nvSpPr>
        <p:spPr>
          <a:xfrm>
            <a:off x="3222720" y="8985240"/>
            <a:ext cx="506160" cy="3585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502E3BC-DB70-432C-8C72-9F716D4D80B3}"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PlaceHolder 1"/>
          <p:cNvSpPr>
            <a:spLocks noGrp="1"/>
          </p:cNvSpPr>
          <p:nvPr>
            <p:ph type="sldImg"/>
          </p:nvPr>
        </p:nvSpPr>
        <p:spPr>
          <a:xfrm>
            <a:off x="387360" y="701640"/>
            <a:ext cx="6154200" cy="3462120"/>
          </a:xfrm>
          <a:prstGeom prst="rect">
            <a:avLst/>
          </a:prstGeom>
          <a:ln w="0">
            <a:noFill/>
          </a:ln>
        </p:spPr>
      </p:sp>
      <p:sp>
        <p:nvSpPr>
          <p:cNvPr id="229"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0"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1" name="PlaceHolder 4"/>
          <p:cNvSpPr>
            <a:spLocks noGrp="1"/>
          </p:cNvSpPr>
          <p:nvPr>
            <p:ph type="dt" idx="53"/>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2" name="PlaceHolder 5"/>
          <p:cNvSpPr>
            <a:spLocks noGrp="1"/>
          </p:cNvSpPr>
          <p:nvPr>
            <p:ph type="ftr" idx="54"/>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3" name="PlaceHolder 6"/>
          <p:cNvSpPr>
            <a:spLocks noGrp="1"/>
          </p:cNvSpPr>
          <p:nvPr>
            <p:ph type="sldNum" idx="55"/>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AD93EBC-9A98-4ED6-BC1E-DE014F1ED046}"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PlaceHolder 1"/>
          <p:cNvSpPr>
            <a:spLocks noGrp="1"/>
          </p:cNvSpPr>
          <p:nvPr>
            <p:ph type="sldImg"/>
          </p:nvPr>
        </p:nvSpPr>
        <p:spPr>
          <a:xfrm>
            <a:off x="385920" y="701640"/>
            <a:ext cx="6159240" cy="3463560"/>
          </a:xfrm>
          <a:prstGeom prst="rect">
            <a:avLst/>
          </a:prstGeom>
          <a:ln w="0">
            <a:noFill/>
          </a:ln>
        </p:spPr>
      </p:sp>
      <p:sp>
        <p:nvSpPr>
          <p:cNvPr id="235"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6"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7" name="PlaceHolder 4"/>
          <p:cNvSpPr>
            <a:spLocks noGrp="1"/>
          </p:cNvSpPr>
          <p:nvPr>
            <p:ph type="dt" idx="56"/>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8" name="PlaceHolder 5"/>
          <p:cNvSpPr>
            <a:spLocks noGrp="1"/>
          </p:cNvSpPr>
          <p:nvPr>
            <p:ph type="ftr" idx="57"/>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9" name="PlaceHolder 6"/>
          <p:cNvSpPr>
            <a:spLocks noGrp="1"/>
          </p:cNvSpPr>
          <p:nvPr>
            <p:ph type="sldNum" idx="58"/>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359F5002-FDED-4EA2-94B3-6E04CC9EC1F4}"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66" name="PlaceHolder 2"/>
          <p:cNvSpPr>
            <a:spLocks noGrp="1"/>
          </p:cNvSpPr>
          <p:nvPr>
            <p:ph type="dt" idx="23"/>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67" name="PlaceHolder 3"/>
          <p:cNvSpPr>
            <a:spLocks noGrp="1"/>
          </p:cNvSpPr>
          <p:nvPr>
            <p:ph type="ftr" idx="24"/>
          </p:nvPr>
        </p:nvSpPr>
        <p:spPr>
          <a:xfrm>
            <a:off x="5357880" y="8985240"/>
            <a:ext cx="917640" cy="17640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68" name="PlaceHolder 4"/>
          <p:cNvSpPr>
            <a:spLocks noGrp="1"/>
          </p:cNvSpPr>
          <p:nvPr>
            <p:ph type="sldNum" idx="25"/>
          </p:nvPr>
        </p:nvSpPr>
        <p:spPr>
          <a:xfrm>
            <a:off x="3279240" y="9000720"/>
            <a:ext cx="410400" cy="18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0085F56-D873-4644-BB58-2CF41B2C7688}"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69" name="Rectangle 7"/>
          <p:cNvSpPr/>
          <p:nvPr/>
        </p:nvSpPr>
        <p:spPr>
          <a:xfrm>
            <a:off x="3885840" y="8830440"/>
            <a:ext cx="2967480" cy="46116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1AE90B6A-8D04-4304-B7DB-BEFBD89BA7B6}"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70" name="PlaceHolder 5"/>
          <p:cNvSpPr>
            <a:spLocks noGrp="1"/>
          </p:cNvSpPr>
          <p:nvPr>
            <p:ph type="sldImg"/>
          </p:nvPr>
        </p:nvSpPr>
        <p:spPr>
          <a:xfrm>
            <a:off x="334800" y="698400"/>
            <a:ext cx="6184440" cy="3479400"/>
          </a:xfrm>
          <a:prstGeom prst="rect">
            <a:avLst/>
          </a:prstGeom>
          <a:ln w="0">
            <a:noFill/>
          </a:ln>
        </p:spPr>
      </p:sp>
      <p:sp>
        <p:nvSpPr>
          <p:cNvPr id="171" name="PlaceHolder 6"/>
          <p:cNvSpPr>
            <a:spLocks noGrp="1"/>
          </p:cNvSpPr>
          <p:nvPr>
            <p:ph type="body"/>
          </p:nvPr>
        </p:nvSpPr>
        <p:spPr>
          <a:xfrm>
            <a:off x="915480" y="4416120"/>
            <a:ext cx="5022720" cy="417744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3" name="PlaceHolder 2"/>
          <p:cNvSpPr>
            <a:spLocks noGrp="1"/>
          </p:cNvSpPr>
          <p:nvPr>
            <p:ph type="dt" idx="26"/>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4" name="PlaceHolder 3"/>
          <p:cNvSpPr>
            <a:spLocks noGrp="1"/>
          </p:cNvSpPr>
          <p:nvPr>
            <p:ph type="ftr" idx="27"/>
          </p:nvPr>
        </p:nvSpPr>
        <p:spPr>
          <a:xfrm>
            <a:off x="5357880" y="8985240"/>
            <a:ext cx="917640" cy="17640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5" name="PlaceHolder 4"/>
          <p:cNvSpPr>
            <a:spLocks noGrp="1"/>
          </p:cNvSpPr>
          <p:nvPr>
            <p:ph type="sldNum" idx="28"/>
          </p:nvPr>
        </p:nvSpPr>
        <p:spPr>
          <a:xfrm>
            <a:off x="3279240" y="9000720"/>
            <a:ext cx="410400" cy="18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CB97F59-BAFD-4793-8BE9-0FBA61190446}"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76" name="Rectangle 7"/>
          <p:cNvSpPr/>
          <p:nvPr/>
        </p:nvSpPr>
        <p:spPr>
          <a:xfrm>
            <a:off x="3885840" y="8830440"/>
            <a:ext cx="2967480" cy="46116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C1E23377-2519-4269-8964-B65387466426}"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77" name="PlaceHolder 5"/>
          <p:cNvSpPr>
            <a:spLocks noGrp="1"/>
          </p:cNvSpPr>
          <p:nvPr>
            <p:ph type="sldImg"/>
          </p:nvPr>
        </p:nvSpPr>
        <p:spPr>
          <a:xfrm>
            <a:off x="334800" y="698400"/>
            <a:ext cx="6184440" cy="3479400"/>
          </a:xfrm>
          <a:prstGeom prst="rect">
            <a:avLst/>
          </a:prstGeom>
          <a:ln w="0">
            <a:noFill/>
          </a:ln>
        </p:spPr>
      </p:sp>
      <p:sp>
        <p:nvSpPr>
          <p:cNvPr id="178" name="PlaceHolder 6"/>
          <p:cNvSpPr>
            <a:spLocks noGrp="1"/>
          </p:cNvSpPr>
          <p:nvPr>
            <p:ph type="body"/>
          </p:nvPr>
        </p:nvSpPr>
        <p:spPr>
          <a:xfrm>
            <a:off x="915480" y="4416120"/>
            <a:ext cx="5022720" cy="417744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80" name="PlaceHolder 2"/>
          <p:cNvSpPr>
            <a:spLocks noGrp="1"/>
          </p:cNvSpPr>
          <p:nvPr>
            <p:ph type="dt" idx="29"/>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81" name="PlaceHolder 3"/>
          <p:cNvSpPr>
            <a:spLocks noGrp="1"/>
          </p:cNvSpPr>
          <p:nvPr>
            <p:ph type="ftr" idx="30"/>
          </p:nvPr>
        </p:nvSpPr>
        <p:spPr>
          <a:xfrm>
            <a:off x="5357880" y="8985240"/>
            <a:ext cx="917640" cy="17640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82" name="PlaceHolder 4"/>
          <p:cNvSpPr>
            <a:spLocks noGrp="1"/>
          </p:cNvSpPr>
          <p:nvPr>
            <p:ph type="sldNum" idx="31"/>
          </p:nvPr>
        </p:nvSpPr>
        <p:spPr>
          <a:xfrm>
            <a:off x="3279240" y="9000720"/>
            <a:ext cx="410400" cy="18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92BE222-C5F3-4D7A-9893-5E863E64D182}"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83" name="Rectangle 7"/>
          <p:cNvSpPr/>
          <p:nvPr/>
        </p:nvSpPr>
        <p:spPr>
          <a:xfrm>
            <a:off x="3885840" y="8830440"/>
            <a:ext cx="2967480" cy="46116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87E33184-39D3-416E-9B8B-1EBD46769550}"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84" name="PlaceHolder 5"/>
          <p:cNvSpPr>
            <a:spLocks noGrp="1"/>
          </p:cNvSpPr>
          <p:nvPr>
            <p:ph type="sldImg"/>
          </p:nvPr>
        </p:nvSpPr>
        <p:spPr>
          <a:xfrm>
            <a:off x="334800" y="698400"/>
            <a:ext cx="6184440" cy="3479400"/>
          </a:xfrm>
          <a:prstGeom prst="rect">
            <a:avLst/>
          </a:prstGeom>
          <a:ln w="0">
            <a:noFill/>
          </a:ln>
        </p:spPr>
      </p:sp>
      <p:sp>
        <p:nvSpPr>
          <p:cNvPr id="185" name="PlaceHolder 6"/>
          <p:cNvSpPr>
            <a:spLocks noGrp="1"/>
          </p:cNvSpPr>
          <p:nvPr>
            <p:ph type="body"/>
          </p:nvPr>
        </p:nvSpPr>
        <p:spPr>
          <a:xfrm>
            <a:off x="915480" y="4416120"/>
            <a:ext cx="5022720" cy="417744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PlaceHolder 1"/>
          <p:cNvSpPr>
            <a:spLocks noGrp="1"/>
          </p:cNvSpPr>
          <p:nvPr>
            <p:ph type="sldImg"/>
          </p:nvPr>
        </p:nvSpPr>
        <p:spPr>
          <a:xfrm>
            <a:off x="387360" y="701640"/>
            <a:ext cx="6154200" cy="3462120"/>
          </a:xfrm>
          <a:prstGeom prst="rect">
            <a:avLst/>
          </a:prstGeom>
          <a:ln w="0">
            <a:noFill/>
          </a:ln>
        </p:spPr>
      </p:sp>
      <p:sp>
        <p:nvSpPr>
          <p:cNvPr id="187"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88"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89" name="PlaceHolder 4"/>
          <p:cNvSpPr>
            <a:spLocks noGrp="1"/>
          </p:cNvSpPr>
          <p:nvPr>
            <p:ph type="dt" idx="32"/>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0" name="PlaceHolder 5"/>
          <p:cNvSpPr>
            <a:spLocks noGrp="1"/>
          </p:cNvSpPr>
          <p:nvPr>
            <p:ph type="ftr" idx="33"/>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1" name="PlaceHolder 6"/>
          <p:cNvSpPr>
            <a:spLocks noGrp="1"/>
          </p:cNvSpPr>
          <p:nvPr>
            <p:ph type="sldNum" idx="34"/>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79AC63AC-FB2C-49EF-A9F8-56FC5F35ECAA}"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sldImg"/>
          </p:nvPr>
        </p:nvSpPr>
        <p:spPr>
          <a:xfrm>
            <a:off x="387360" y="701640"/>
            <a:ext cx="6154200" cy="3462120"/>
          </a:xfrm>
          <a:prstGeom prst="rect">
            <a:avLst/>
          </a:prstGeom>
          <a:ln w="0">
            <a:noFill/>
          </a:ln>
        </p:spPr>
      </p:sp>
      <p:sp>
        <p:nvSpPr>
          <p:cNvPr id="193"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4"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5" name="PlaceHolder 4"/>
          <p:cNvSpPr>
            <a:spLocks noGrp="1"/>
          </p:cNvSpPr>
          <p:nvPr>
            <p:ph type="dt" idx="35"/>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6" name="PlaceHolder 5"/>
          <p:cNvSpPr>
            <a:spLocks noGrp="1"/>
          </p:cNvSpPr>
          <p:nvPr>
            <p:ph type="ftr" idx="36"/>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7" name="PlaceHolder 6"/>
          <p:cNvSpPr>
            <a:spLocks noGrp="1"/>
          </p:cNvSpPr>
          <p:nvPr>
            <p:ph type="sldNum" idx="37"/>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A443C015-8547-4555-B399-84A40C219338}"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9"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0"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5"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7"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8"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9"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0"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1"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2"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1"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3"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5"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5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727560" y="137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8"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4"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6"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9"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0"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2"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3"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8"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80"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1"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2"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3"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4"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5"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0"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727560" y="137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3"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7"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2720" cy="26820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802.18-23/0005r0</a:t>
            </a:r>
            <a:endParaRPr b="0" lang="sv-SE" sz="1800" spc="-1" strike="noStrike">
              <a:latin typeface="Arial"/>
            </a:endParaRPr>
          </a:p>
        </p:txBody>
      </p:sp>
      <p:sp>
        <p:nvSpPr>
          <p:cNvPr id="4" name="Date Placeholder 3"/>
          <p:cNvSpPr/>
          <p:nvPr/>
        </p:nvSpPr>
        <p:spPr>
          <a:xfrm>
            <a:off x="720000" y="360360"/>
            <a:ext cx="4662720" cy="268200"/>
          </a:xfrm>
          <a:prstGeom prst="rect">
            <a:avLst/>
          </a:prstGeom>
          <a:noFill/>
          <a:ln w="9525">
            <a:noFill/>
          </a:ln>
        </p:spPr>
        <p:style>
          <a:lnRef idx="0"/>
          <a:fillRef idx="0"/>
          <a:effectRef idx="0"/>
          <a:fontRef idx="minor"/>
        </p:style>
        <p:txBody>
          <a:bodyPr numCol="1" spcCol="0" lIns="0" rIns="0" tIns="0" bIns="0" anchor="b">
            <a:noAutofit/>
          </a:bodyPr>
          <a:p>
            <a:pPr>
              <a:lnSpc>
                <a:spcPct val="100000"/>
              </a:lnSpc>
              <a:buNone/>
              <a:tabLst>
                <a:tab algn="l" pos="0"/>
              </a:tabLst>
            </a:pPr>
            <a:r>
              <a:rPr b="1" lang="en-GB" sz="1800" spc="-1" strike="noStrike">
                <a:solidFill>
                  <a:srgbClr val="000000"/>
                </a:solidFill>
                <a:latin typeface="Times New Roman"/>
                <a:ea typeface="MS Gothic"/>
              </a:rPr>
              <a:t>Jan 2023</a:t>
            </a:r>
            <a:endParaRPr b="0" lang="sv-SE" sz="1800" spc="-1" strike="noStrike">
              <a:latin typeface="Arial"/>
            </a:endParaRPr>
          </a:p>
        </p:txBody>
      </p:sp>
      <p:sp>
        <p:nvSpPr>
          <p:cNvPr id="5"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Click to edit the </a:t>
            </a:r>
            <a:r>
              <a:rPr b="0" lang="en-US" sz="1800" spc="-1" strike="noStrike">
                <a:solidFill>
                  <a:srgbClr val="000000"/>
                </a:solidFill>
                <a:latin typeface="Arial"/>
              </a:rPr>
              <a:t>title text format</a:t>
            </a:r>
            <a:endParaRPr b="0" lang="en-US" sz="1800" spc="-1" strike="noStrike">
              <a:solidFill>
                <a:srgbClr val="000000"/>
              </a:solidFill>
              <a:latin typeface="Arial"/>
            </a:endParaRPr>
          </a:p>
        </p:txBody>
      </p:sp>
      <p:sp>
        <p:nvSpPr>
          <p:cNvPr id="6"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pPr>
            <a:r>
              <a:rPr b="0" lang="en-US" sz="2000" spc="-1" strike="noStrike">
                <a:solidFill>
                  <a:srgbClr val="000000"/>
                </a:solidFill>
                <a:latin typeface="Arial"/>
              </a:rPr>
              <a:t>Second Outline Level</a:t>
            </a:r>
            <a:endParaRPr b="0" lang="en-US" sz="20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lnSpc>
                <a:spcPct val="90000"/>
              </a:lnSpc>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4"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5"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6" name="Date Placeholder 3"/>
          <p:cNvSpPr/>
          <p:nvPr/>
        </p:nvSpPr>
        <p:spPr>
          <a:xfrm>
            <a:off x="6534000" y="357120"/>
            <a:ext cx="4662720" cy="26820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802.18-23/0005r0</a:t>
            </a:r>
            <a:endParaRPr b="0" lang="sv-SE" sz="1800" spc="-1" strike="noStrike">
              <a:latin typeface="Arial"/>
            </a:endParaRPr>
          </a:p>
        </p:txBody>
      </p:sp>
      <p:sp>
        <p:nvSpPr>
          <p:cNvPr id="47" name="Date Placeholder 3"/>
          <p:cNvSpPr/>
          <p:nvPr/>
        </p:nvSpPr>
        <p:spPr>
          <a:xfrm>
            <a:off x="720000" y="360360"/>
            <a:ext cx="4662720" cy="268200"/>
          </a:xfrm>
          <a:prstGeom prst="rect">
            <a:avLst/>
          </a:prstGeom>
          <a:noFill/>
          <a:ln w="9525">
            <a:noFill/>
          </a:ln>
        </p:spPr>
        <p:style>
          <a:lnRef idx="0"/>
          <a:fillRef idx="0"/>
          <a:effectRef idx="0"/>
          <a:fontRef idx="minor"/>
        </p:style>
        <p:txBody>
          <a:bodyPr numCol="1" spcCol="0" lIns="0" rIns="0" tIns="0" bIns="0" anchor="b">
            <a:noAutofit/>
          </a:bodyPr>
          <a:p>
            <a:pPr>
              <a:lnSpc>
                <a:spcPct val="100000"/>
              </a:lnSpc>
              <a:buNone/>
              <a:tabLst>
                <a:tab algn="l" pos="0"/>
              </a:tabLst>
            </a:pPr>
            <a:r>
              <a:rPr b="1" lang="en-GB" sz="1800" spc="-1" strike="noStrike">
                <a:solidFill>
                  <a:srgbClr val="000000"/>
                </a:solidFill>
                <a:latin typeface="Times New Roman"/>
                <a:ea typeface="MS Gothic"/>
              </a:rPr>
              <a:t>Jan 2023</a:t>
            </a:r>
            <a:endParaRPr b="0" lang="sv-SE" sz="1800" spc="-1" strike="noStrike">
              <a:latin typeface="Arial"/>
            </a:endParaRPr>
          </a:p>
        </p:txBody>
      </p:sp>
      <p:sp>
        <p:nvSpPr>
          <p:cNvPr id="48"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Click to </a:t>
            </a:r>
            <a:r>
              <a:rPr b="0" lang="en-US" sz="1800" spc="-1" strike="noStrike">
                <a:solidFill>
                  <a:srgbClr val="000000"/>
                </a:solidFill>
                <a:latin typeface="Arial"/>
              </a:rPr>
              <a:t>edit the </a:t>
            </a:r>
            <a:r>
              <a:rPr b="0" lang="en-US" sz="1800" spc="-1" strike="noStrike">
                <a:solidFill>
                  <a:srgbClr val="000000"/>
                </a:solidFill>
                <a:latin typeface="Arial"/>
              </a:rPr>
              <a:t>title text </a:t>
            </a:r>
            <a:r>
              <a:rPr b="0" lang="en-US" sz="1800" spc="-1" strike="noStrike">
                <a:solidFill>
                  <a:srgbClr val="000000"/>
                </a:solidFill>
                <a:latin typeface="Arial"/>
              </a:rPr>
              <a:t>format</a:t>
            </a:r>
            <a:endParaRPr b="0" lang="en-US" sz="1800" spc="-1" strike="noStrike">
              <a:solidFill>
                <a:srgbClr val="000000"/>
              </a:solidFill>
              <a:latin typeface="Arial"/>
            </a:endParaRPr>
          </a:p>
        </p:txBody>
      </p:sp>
      <p:sp>
        <p:nvSpPr>
          <p:cNvPr id="49"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pPr>
            <a:r>
              <a:rPr b="0" lang="en-US" sz="2000" spc="-1" strike="noStrike">
                <a:solidFill>
                  <a:srgbClr val="000000"/>
                </a:solidFill>
                <a:latin typeface="Arial"/>
              </a:rPr>
              <a:t>Second Outline Level</a:t>
            </a:r>
            <a:endParaRPr b="0" lang="en-US" sz="20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lnSpc>
                <a:spcPct val="90000"/>
              </a:lnSpc>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8/dcn/23/18-23-0004-00-ISUS-spectrum-statement-minutes-6-january-2023.docx" TargetMode="External"/><Relationship Id="rId2" Type="http://schemas.openxmlformats.org/officeDocument/2006/relationships/slideLayout" Target="../slideLayouts/slideLayout1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hyperlink" Target="https://mentor.ieee.org/802.18/dcn/22/18-22-0087-06-ISUS-draft-statement.docx" TargetMode="External"/><Relationship Id="rId2" Type="http://schemas.openxmlformats.org/officeDocument/2006/relationships/slideLayout" Target="../slideLayouts/slideLayout13.xml"/><Relationship Id="rId3"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hyperlink" Target="https://mentor.ieee.org/802.18/dcn/22/18-22-0087-06-ISUS-draft-statement.docx" TargetMode="External"/><Relationship Id="rId2" Type="http://schemas.openxmlformats.org/officeDocument/2006/relationships/slideLayout" Target="../slideLayouts/slideLayout13.xml"/><Relationship Id="rId3"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hyperlink" Target="https://mentor.ieee.org/802.18/dcn/16/18-16-0038-29-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6.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https://mentor.ieee.org/802.18/dcn/23/18-23-0004-00-ISUS-spectrum-statement-minutes-6-january-2023.docx" TargetMode="External"/><Relationship Id="rId2" Type="http://schemas.openxmlformats.org/officeDocument/2006/relationships/hyperlink" Target="https://mentor.ieee.org/802.18/dcn/22/18-22-0087-06-ISUS-draft-statement.docx" TargetMode="External"/><Relationship Id="rId3" Type="http://schemas.openxmlformats.org/officeDocument/2006/relationships/slideLayout" Target="../slideLayouts/slideLayout13.xml"/><Relationship Id="rId4"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sldNum" idx="4"/>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77B0625B-8700-4617-881C-5DC8A2284CC7}"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93" name="PlaceHolder 2"/>
          <p:cNvSpPr>
            <a:spLocks noGrp="1"/>
          </p:cNvSpPr>
          <p:nvPr>
            <p:ph type="title"/>
          </p:nvPr>
        </p:nvSpPr>
        <p:spPr>
          <a:xfrm>
            <a:off x="3505320" y="1436040"/>
            <a:ext cx="7767720" cy="106200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Pr sz="4400"/>
            </a:br>
            <a:r>
              <a:rPr b="1" lang="en-US" sz="3200" spc="-1" strike="noStrike">
                <a:solidFill>
                  <a:srgbClr val="000000"/>
                </a:solidFill>
                <a:latin typeface="Times New Roman"/>
                <a:ea typeface="MS Gothic"/>
              </a:rPr>
              <a:t>ISUS Ad-hoc Agenda</a:t>
            </a:r>
            <a:endParaRPr b="0" lang="en-US" sz="3200" spc="-1" strike="noStrike">
              <a:solidFill>
                <a:srgbClr val="000000"/>
              </a:solidFill>
              <a:latin typeface="Arial"/>
            </a:endParaRPr>
          </a:p>
        </p:txBody>
      </p:sp>
      <p:sp>
        <p:nvSpPr>
          <p:cNvPr id="94" name="PlaceHolder 3"/>
          <p:cNvSpPr>
            <a:spLocks noGrp="1"/>
          </p:cNvSpPr>
          <p:nvPr>
            <p:ph/>
          </p:nvPr>
        </p:nvSpPr>
        <p:spPr>
          <a:xfrm>
            <a:off x="3505320" y="2502720"/>
            <a:ext cx="7767720" cy="76680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13 January 2023</a:t>
            </a:r>
            <a:endParaRPr b="0" lang="en-US" sz="2000" spc="-1" strike="noStrike">
              <a:solidFill>
                <a:srgbClr val="000000"/>
              </a:solidFill>
              <a:latin typeface="Arial"/>
            </a:endParaRPr>
          </a:p>
        </p:txBody>
      </p:sp>
      <p:sp>
        <p:nvSpPr>
          <p:cNvPr id="95" name="Rectangle 1"/>
          <p:cNvSpPr/>
          <p:nvPr/>
        </p:nvSpPr>
        <p:spPr>
          <a:xfrm>
            <a:off x="3124080" y="4340880"/>
            <a:ext cx="1443240" cy="37620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96" name="Table 94"/>
          <p:cNvGraphicFramePr/>
          <p:nvPr/>
        </p:nvGraphicFramePr>
        <p:xfrm>
          <a:off x="3362400" y="5063040"/>
          <a:ext cx="7763040" cy="664560"/>
        </p:xfrm>
        <a:graphic>
          <a:graphicData uri="http://schemas.openxmlformats.org/drawingml/2006/table">
            <a:tbl>
              <a:tblPr/>
              <a:tblGrid>
                <a:gridCol w="2006280"/>
                <a:gridCol w="2340000"/>
                <a:gridCol w="3417120"/>
              </a:tblGrid>
              <a:tr h="336960">
                <a:tc>
                  <a:txBody>
                    <a:bodyPr lIns="90000" rIns="90000" anchor="t">
                      <a:noAutofit/>
                    </a:bodyPr>
                    <a:p>
                      <a:pPr>
                        <a:lnSpc>
                          <a:spcPct val="100000"/>
                        </a:lnSpc>
                        <a:buNone/>
                      </a:pPr>
                      <a:r>
                        <a:rPr b="1" lang="sv-SE" sz="1300" spc="-1" strike="noStrike">
                          <a:solidFill>
                            <a:srgbClr val="000000"/>
                          </a:solidFill>
                          <a:latin typeface="DejaVu Serif"/>
                          <a:ea typeface="DejaVu Sans"/>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solidFill>
                            <a:srgbClr val="000000"/>
                          </a:solidFill>
                          <a:latin typeface="DejaVu Serif"/>
                          <a:ea typeface="DejaVu Sans"/>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Sky Group/Comcast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97" name="Rectangle 95"/>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sldNum" idx="13"/>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419F1229-268C-4521-BB05-2AAA8C2FFDFB}"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2" name="PlaceHolder 2"/>
          <p:cNvSpPr>
            <a:spLocks noGrp="1"/>
          </p:cNvSpPr>
          <p:nvPr>
            <p:ph type="title"/>
          </p:nvPr>
        </p:nvSpPr>
        <p:spPr>
          <a:xfrm>
            <a:off x="990720" y="606600"/>
            <a:ext cx="10362600" cy="8859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Administrative motions</a:t>
            </a:r>
            <a:endParaRPr b="0" lang="en-US" sz="2800" spc="-1" strike="noStrike">
              <a:solidFill>
                <a:srgbClr val="000000"/>
              </a:solidFill>
              <a:latin typeface="Arial"/>
            </a:endParaRPr>
          </a:p>
        </p:txBody>
      </p:sp>
      <p:sp>
        <p:nvSpPr>
          <p:cNvPr id="133" name="PlaceHolder 3"/>
          <p:cNvSpPr>
            <a:spLocks noGrp="1"/>
          </p:cNvSpPr>
          <p:nvPr>
            <p:ph/>
          </p:nvPr>
        </p:nvSpPr>
        <p:spPr>
          <a:xfrm>
            <a:off x="882720" y="1387800"/>
            <a:ext cx="10546920" cy="4108680"/>
          </a:xfrm>
          <a:prstGeom prst="rect">
            <a:avLst/>
          </a:prstGeom>
          <a:noFill/>
          <a:ln w="9360">
            <a:noFill/>
          </a:ln>
        </p:spPr>
        <p:txBody>
          <a:bodyPr numCol="1" spcCol="0" lIns="92160" rIns="92160" tIns="46080" bIns="46080" anchor="t">
            <a:noAutofit/>
          </a:bodyPr>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Motion #1 (Internal):  To approve the meeting minutes of the 6 January 2023 ISUS call as shown in the document </a:t>
            </a:r>
            <a:r>
              <a:rPr b="1" lang="en-US" sz="1800" spc="-7" strike="noStrike" u="sng">
                <a:solidFill>
                  <a:srgbClr val="3333cc"/>
                </a:solidFill>
                <a:uFillTx/>
                <a:latin typeface="Times New Roman"/>
                <a:ea typeface="MS Gothic"/>
                <a:hlinkClick r:id="rId1"/>
              </a:rPr>
              <a:t>18-23-0004r0</a:t>
            </a:r>
            <a:r>
              <a:rPr b="1" lang="en-US" sz="1800" spc="-7" strike="noStrike">
                <a:solidFill>
                  <a:srgbClr val="000000"/>
                </a:solidFill>
                <a:latin typeface="Times New Roman"/>
                <a:ea typeface="MS Gothic"/>
              </a:rPr>
              <a:t>, with editorial privilege for the ISUS Adhoc Chair. </a:t>
            </a:r>
            <a:endParaRPr b="0" lang="en-US" sz="18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Moved:  </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Seconded: </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Discussion: </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Vote: </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Result: </a:t>
            </a:r>
            <a:endParaRPr b="0" lang="en-US" sz="1600" spc="-1" strike="noStrike">
              <a:solidFill>
                <a:srgbClr val="000000"/>
              </a:solidFill>
              <a:latin typeface="Arial"/>
            </a:endParaRPr>
          </a:p>
          <a:p>
            <a:pPr marL="399240" indent="-228600">
              <a:lnSpc>
                <a:spcPct val="100000"/>
              </a:lnSpc>
              <a:spcBef>
                <a:spcPts val="1417"/>
              </a:spcBef>
              <a:buNone/>
              <a:tabLst>
                <a:tab algn="l" pos="0"/>
              </a:tabLst>
            </a:pPr>
            <a:endParaRPr b="0" lang="en-US" sz="1600" spc="-1" strike="noStrike">
              <a:solidFill>
                <a:srgbClr val="000000"/>
              </a:solidFill>
              <a:latin typeface="Arial"/>
            </a:endParaRPr>
          </a:p>
          <a:p>
            <a:pPr marL="39924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34" name="Rectangle 14"/>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sldNum" idx="14"/>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1299E8A7-8FBF-4578-8546-C3C257E15CD1}"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6" name="PlaceHolder 2"/>
          <p:cNvSpPr>
            <a:spLocks noGrp="1"/>
          </p:cNvSpPr>
          <p:nvPr>
            <p:ph type="title"/>
          </p:nvPr>
        </p:nvSpPr>
        <p:spPr>
          <a:xfrm>
            <a:off x="990720" y="606600"/>
            <a:ext cx="10362600" cy="885960"/>
          </a:xfrm>
          <a:prstGeom prst="rect">
            <a:avLst/>
          </a:prstGeom>
          <a:noFill/>
          <a:ln w="9360">
            <a:noFill/>
          </a:ln>
        </p:spPr>
        <p:txBody>
          <a:bodyPr numCol="1" spcCol="0" lIns="92160" rIns="92160" tIns="46080" bIns="46080" anchor="ctr">
            <a:noAutofit/>
          </a:bodyPr>
          <a:p>
            <a:pPr algn="just">
              <a:lnSpc>
                <a:spcPct val="100000"/>
              </a:lnSpc>
              <a:spcBef>
                <a:spcPts val="601"/>
              </a:spcBef>
              <a:buNone/>
              <a:tabLst>
                <a:tab algn="l" pos="230040"/>
              </a:tabLst>
            </a:pPr>
            <a:r>
              <a:rPr b="1" lang="en-US" sz="2400" spc="-7" strike="noStrike">
                <a:solidFill>
                  <a:srgbClr val="1c99e0"/>
                </a:solidFill>
                <a:latin typeface="Times New Roman"/>
                <a:ea typeface="MS Gothic"/>
              </a:rPr>
              <a:t>Policy statements, uses and process for adoption, including upcoming timeline</a:t>
            </a:r>
            <a:endParaRPr b="0" lang="en-US" sz="2400" spc="-1" strike="noStrike">
              <a:solidFill>
                <a:srgbClr val="000000"/>
              </a:solidFill>
              <a:latin typeface="Arial"/>
            </a:endParaRPr>
          </a:p>
        </p:txBody>
      </p:sp>
      <p:sp>
        <p:nvSpPr>
          <p:cNvPr id="137" name="PlaceHolder 3"/>
          <p:cNvSpPr>
            <a:spLocks noGrp="1"/>
          </p:cNvSpPr>
          <p:nvPr>
            <p:ph/>
          </p:nvPr>
        </p:nvSpPr>
        <p:spPr>
          <a:xfrm>
            <a:off x="882720" y="1620000"/>
            <a:ext cx="10546920" cy="3876480"/>
          </a:xfrm>
          <a:prstGeom prst="rect">
            <a:avLst/>
          </a:prstGeom>
          <a:noFill/>
          <a:ln w="9360">
            <a:noFill/>
          </a:ln>
        </p:spPr>
        <p:txBody>
          <a:bodyPr numCol="1" spcCol="0" lIns="92160" rIns="92160" tIns="46080" bIns="46080" anchor="t">
            <a:noAutofit/>
          </a:bodyPr>
          <a:p>
            <a:pPr marL="432000" indent="-324000">
              <a:lnSpc>
                <a:spcPct val="90000"/>
              </a:lnSpc>
              <a:spcBef>
                <a:spcPts val="1417"/>
              </a:spcBef>
              <a:buClr>
                <a:srgbClr val="000000"/>
              </a:buClr>
              <a:buSzPct val="45000"/>
              <a:buFont typeface="Wingdings" charset="2"/>
              <a:buChar char=""/>
            </a:pPr>
            <a:r>
              <a:rPr b="0" lang="en-US" sz="1500" spc="-1" strike="noStrike">
                <a:solidFill>
                  <a:srgbClr val="000000"/>
                </a:solidFill>
                <a:latin typeface="Arial"/>
              </a:rPr>
              <a:t>For the draft to be approved as a revised IEEE SA policy statement on spectrum management and allocation, it will have to be reviewed (and approved) by the IEEE Board of Governors (BOG) SPCC (Strategic Planning Coordinating Committee) and the BOG itself.</a:t>
            </a:r>
            <a:br>
              <a:rPr sz="1500"/>
            </a:br>
            <a:br>
              <a:rPr sz="1500"/>
            </a:br>
            <a:r>
              <a:rPr b="0" lang="en-US" sz="1500" spc="-1" strike="noStrike">
                <a:solidFill>
                  <a:srgbClr val="000000"/>
                </a:solidFill>
                <a:latin typeface="Arial"/>
              </a:rPr>
              <a:t>The SPCC will meet on 2 Feb 2023, and can make a proposal to the BOG for its meeting on 8-9 February.</a:t>
            </a:r>
            <a:br>
              <a:rPr sz="1500"/>
            </a:br>
            <a:br>
              <a:rPr sz="1500"/>
            </a:br>
            <a:r>
              <a:rPr b="0" lang="en-US" sz="1500" spc="-1" strike="noStrike">
                <a:solidFill>
                  <a:srgbClr val="000000"/>
                </a:solidFill>
                <a:latin typeface="Arial"/>
              </a:rPr>
              <a:t>The SPCC will also meet on 27 April 2023, and could then make a proposal for the BOG meeting on 3-4 May.</a:t>
            </a:r>
            <a:br>
              <a:rPr sz="1500"/>
            </a:br>
            <a:br>
              <a:rPr sz="1500"/>
            </a:br>
            <a:r>
              <a:rPr b="0" lang="en-US" sz="1500" spc="-1" strike="noStrike">
                <a:solidFill>
                  <a:srgbClr val="000000"/>
                </a:solidFill>
                <a:latin typeface="Arial"/>
              </a:rPr>
              <a:t>As an ad-hoc group in the IEEE 802.18 WG under the IEEE 802 LMSC, we would have to have a document for the IEEE 802.18 WG ready for motion by </a:t>
            </a:r>
            <a:r>
              <a:rPr b="1" lang="en-US" sz="1500" spc="-1" strike="noStrike">
                <a:solidFill>
                  <a:srgbClr val="000000"/>
                </a:solidFill>
                <a:latin typeface="Arial"/>
              </a:rPr>
              <a:t>19 January 2023</a:t>
            </a:r>
            <a:r>
              <a:rPr b="0" lang="en-US" sz="1500" spc="-1" strike="noStrike">
                <a:solidFill>
                  <a:srgbClr val="000000"/>
                </a:solidFill>
                <a:latin typeface="Arial"/>
              </a:rPr>
              <a:t> (Closing Plenary meeting during the IEEE Wireless Interim Meeting in Baltimore, Maryland, USA). This will enable the IEEE 802 LMSC to hold a 10-day letter ballot to approve the document for SPCC consideration.</a:t>
            </a:r>
            <a:endParaRPr b="0" lang="en-US" sz="1500" spc="-1" strike="noStrike">
              <a:solidFill>
                <a:srgbClr val="000000"/>
              </a:solidFill>
              <a:latin typeface="Arial"/>
            </a:endParaRPr>
          </a:p>
        </p:txBody>
      </p:sp>
      <p:sp>
        <p:nvSpPr>
          <p:cNvPr id="138" name="Rectangle 16"/>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sldNum" idx="15"/>
          </p:nvPr>
        </p:nvSpPr>
        <p:spPr>
          <a:xfrm>
            <a:off x="5689440" y="6475320"/>
            <a:ext cx="803520" cy="3585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C854C4F5-5349-41C4-913B-24152C9782F8}"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0" name="PlaceHolder 2"/>
          <p:cNvSpPr>
            <a:spLocks noGrp="1"/>
          </p:cNvSpPr>
          <p:nvPr>
            <p:ph type="title"/>
          </p:nvPr>
        </p:nvSpPr>
        <p:spPr>
          <a:xfrm>
            <a:off x="990720" y="606600"/>
            <a:ext cx="10362240" cy="8856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Scope statement</a:t>
            </a:r>
            <a:endParaRPr b="0" lang="en-US" sz="2800" spc="-1" strike="noStrike">
              <a:solidFill>
                <a:srgbClr val="000000"/>
              </a:solidFill>
              <a:latin typeface="Arial"/>
            </a:endParaRPr>
          </a:p>
        </p:txBody>
      </p:sp>
      <p:sp>
        <p:nvSpPr>
          <p:cNvPr id="141" name="PlaceHolder 3"/>
          <p:cNvSpPr>
            <a:spLocks noGrp="1"/>
          </p:cNvSpPr>
          <p:nvPr>
            <p:ph/>
          </p:nvPr>
        </p:nvSpPr>
        <p:spPr>
          <a:xfrm>
            <a:off x="882720" y="1387800"/>
            <a:ext cx="10546560" cy="49107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Kept for completeness.</a:t>
            </a:r>
            <a:endParaRPr b="0" lang="en-US" sz="18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This would suggest the document that we produce in ISUS should be a "high level overview" of the IEEE 802 family of standards:</a:t>
            </a:r>
            <a:endParaRPr b="0" lang="en-US" sz="14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We will need </a:t>
            </a:r>
            <a:r>
              <a:rPr b="1" lang="en-US" sz="1200" spc="-7" strike="noStrike" u="sng">
                <a:solidFill>
                  <a:srgbClr val="000000"/>
                </a:solidFill>
                <a:uFillTx/>
                <a:latin typeface="Times New Roman"/>
                <a:ea typeface="MS Gothic"/>
              </a:rPr>
              <a:t>references to some particularly strong brand-names</a:t>
            </a:r>
            <a:r>
              <a:rPr b="1" lang="en-US" sz="1200" spc="-7" strike="noStrike">
                <a:solidFill>
                  <a:srgbClr val="000000"/>
                </a:solidFill>
                <a:latin typeface="Times New Roman"/>
                <a:ea typeface="MS Gothic"/>
              </a:rPr>
              <a:t>, like Wi-Fi (footnote? Paragraph? Make the connection)</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Link applications with technologies from 802 --&gt; they use spectrum, share spectrum, co-existence, </a:t>
            </a:r>
            <a:r>
              <a:rPr b="1" lang="en-US" sz="1200" spc="-7" strike="noStrike" u="sng">
                <a:solidFill>
                  <a:srgbClr val="000000"/>
                </a:solidFill>
                <a:uFillTx/>
                <a:latin typeface="Times New Roman"/>
                <a:ea typeface="MS Gothic"/>
              </a:rPr>
              <a:t>highlight 802.19</a:t>
            </a:r>
            <a:r>
              <a:rPr b="1" lang="en-US" sz="1200" spc="-7" strike="noStrike">
                <a:solidFill>
                  <a:srgbClr val="000000"/>
                </a:solidFill>
                <a:latin typeface="Times New Roman"/>
                <a:ea typeface="MS Gothic"/>
              </a:rPr>
              <a:t> etc</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Unlicensed spectrum technologies is something that we contribute to and use and we provide technologies in this space, everyone is using them</a:t>
            </a:r>
            <a:endParaRPr b="0" lang="en-US" sz="1200" spc="-1" strike="noStrike">
              <a:solidFill>
                <a:srgbClr val="000000"/>
              </a:solidFill>
              <a:latin typeface="Arial"/>
            </a:endParaRPr>
          </a:p>
        </p:txBody>
      </p:sp>
      <p:sp>
        <p:nvSpPr>
          <p:cNvPr id="142" name="Rectangle 2"/>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Num" idx="16"/>
          </p:nvPr>
        </p:nvSpPr>
        <p:spPr>
          <a:xfrm>
            <a:off x="5689440" y="6475320"/>
            <a:ext cx="803520" cy="3585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9DC3EF8E-D568-4D59-AAFE-D3577120AB26}"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4" name="PlaceHolder 2"/>
          <p:cNvSpPr>
            <a:spLocks noGrp="1"/>
          </p:cNvSpPr>
          <p:nvPr>
            <p:ph type="title"/>
          </p:nvPr>
        </p:nvSpPr>
        <p:spPr>
          <a:xfrm>
            <a:off x="990720" y="606600"/>
            <a:ext cx="10362240" cy="8856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 first outline of statement headings</a:t>
            </a:r>
            <a:endParaRPr b="0" lang="en-US" sz="2800" spc="-1" strike="noStrike">
              <a:solidFill>
                <a:srgbClr val="000000"/>
              </a:solidFill>
              <a:latin typeface="Arial"/>
            </a:endParaRPr>
          </a:p>
        </p:txBody>
      </p:sp>
      <p:sp>
        <p:nvSpPr>
          <p:cNvPr id="145" name="PlaceHolder 3"/>
          <p:cNvSpPr>
            <a:spLocks noGrp="1"/>
          </p:cNvSpPr>
          <p:nvPr>
            <p:ph/>
          </p:nvPr>
        </p:nvSpPr>
        <p:spPr>
          <a:xfrm>
            <a:off x="882720" y="1387800"/>
            <a:ext cx="10546560" cy="49107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In the draft position statement contained in doc. </a:t>
            </a:r>
            <a:r>
              <a:rPr b="1" lang="en-US" sz="1800" spc="-7" strike="noStrike" u="sng">
                <a:solidFill>
                  <a:srgbClr val="3333cc"/>
                </a:solidFill>
                <a:uFillTx/>
                <a:latin typeface="Times New Roman"/>
                <a:ea typeface="MS Gothic"/>
                <a:hlinkClick r:id="rId1"/>
              </a:rPr>
              <a:t>18-22-0087r6</a:t>
            </a:r>
            <a:r>
              <a:rPr b="1" lang="en-US" sz="1800" spc="-7" strike="noStrike">
                <a:solidFill>
                  <a:srgbClr val="000000"/>
                </a:solidFill>
                <a:latin typeface="Times New Roman"/>
                <a:ea typeface="MS Gothic"/>
              </a:rPr>
              <a:t>, the following headings are proposed:</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latin typeface="Times New Roman"/>
                <a:ea typeface="MS Gothic"/>
              </a:rPr>
              <a:t>&lt;Introductory paragraph&gt;</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highlight>
                  <a:srgbClr val="ffff00"/>
                </a:highlight>
                <a:latin typeface="Times New Roman"/>
                <a:ea typeface="MS Gothic"/>
              </a:rPr>
              <a:t>&lt;The IEEE 802 family of technologies for unlicensed spectrum&gt; (revised)</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highlight>
                  <a:srgbClr val="ffff00"/>
                </a:highlight>
                <a:latin typeface="Times New Roman"/>
                <a:ea typeface="MS Gothic"/>
              </a:rPr>
              <a:t>&lt;Recommendations&gt; (Revised: input from Max Riegel)</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latin typeface="Times New Roman"/>
                <a:ea typeface="MS Gothic"/>
              </a:rPr>
              <a:t>&lt;History&gt;</a:t>
            </a:r>
            <a:endParaRPr b="0" lang="en-US" sz="1800" spc="-1" strike="noStrike">
              <a:solidFill>
                <a:srgbClr val="000000"/>
              </a:solidFill>
              <a:latin typeface="Arial"/>
            </a:endParaRPr>
          </a:p>
          <a:p>
            <a:pPr marL="406440" indent="-228600">
              <a:lnSpc>
                <a:spcPct val="115000"/>
              </a:lnSpc>
              <a:spcBef>
                <a:spcPts val="6"/>
              </a:spcBef>
              <a:spcAft>
                <a:spcPts val="601"/>
              </a:spcAft>
              <a:buNone/>
              <a:tabLst>
                <a:tab algn="l" pos="0"/>
              </a:tabLst>
            </a:pPr>
            <a:r>
              <a:rPr b="1" lang="en-US" sz="1800" spc="-7" strike="noStrike">
                <a:solidFill>
                  <a:srgbClr val="000000"/>
                </a:solidFill>
                <a:latin typeface="Times New Roman"/>
                <a:ea typeface="MS Gothic"/>
              </a:rPr>
              <a:t>&lt;Current applications, increasing future applications&gt;</a:t>
            </a:r>
            <a:endParaRPr b="0" lang="en-US" sz="1800" spc="-1" strike="noStrike">
              <a:solidFill>
                <a:srgbClr val="000000"/>
              </a:solidFill>
              <a:latin typeface="Arial"/>
            </a:endParaRPr>
          </a:p>
          <a:p>
            <a:pPr marL="406440" indent="-228600">
              <a:lnSpc>
                <a:spcPct val="115000"/>
              </a:lnSpc>
              <a:spcBef>
                <a:spcPts val="6"/>
              </a:spcBef>
              <a:spcAft>
                <a:spcPts val="601"/>
              </a:spcAft>
              <a:buNone/>
              <a:tabLst>
                <a:tab algn="l" pos="0"/>
              </a:tabLst>
            </a:pPr>
            <a:r>
              <a:rPr b="1" lang="en-US" sz="1800" spc="-7" strike="noStrike">
                <a:solidFill>
                  <a:srgbClr val="000000"/>
                </a:solidFill>
                <a:highlight>
                  <a:srgbClr val="ffff00"/>
                </a:highlight>
                <a:latin typeface="Times New Roman"/>
                <a:ea typeface="MS Gothic"/>
              </a:rPr>
              <a:t>&lt;Spectrum sharing, co-existence, .19&gt; (Waiting for review)</a:t>
            </a:r>
            <a:endParaRPr b="0" lang="en-US" sz="1800" spc="-1" strike="noStrike">
              <a:solidFill>
                <a:srgbClr val="000000"/>
              </a:solidFill>
              <a:latin typeface="Arial"/>
            </a:endParaRPr>
          </a:p>
          <a:p>
            <a:pPr marL="406440" indent="-228600">
              <a:lnSpc>
                <a:spcPct val="115000"/>
              </a:lnSpc>
              <a:spcBef>
                <a:spcPts val="1001"/>
              </a:spcBef>
              <a:spcAft>
                <a:spcPts val="601"/>
              </a:spcAft>
              <a:buNone/>
              <a:tabLst>
                <a:tab algn="l" pos="0"/>
              </a:tabLst>
            </a:pPr>
            <a:r>
              <a:rPr b="1" lang="en-US" sz="1800" spc="-7" strike="noStrike">
                <a:solidFill>
                  <a:srgbClr val="000000"/>
                </a:solidFill>
                <a:latin typeface="Times New Roman"/>
                <a:ea typeface="MS Gothic"/>
              </a:rPr>
              <a:t>&lt;Optimistic end-note&gt;</a:t>
            </a:r>
            <a:endParaRPr b="0" lang="en-US" sz="1800" spc="-1" strike="noStrike">
              <a:solidFill>
                <a:srgbClr val="000000"/>
              </a:solidFill>
              <a:latin typeface="Arial"/>
            </a:endParaRPr>
          </a:p>
          <a:p>
            <a:pPr marL="406440" indent="-228600">
              <a:lnSpc>
                <a:spcPct val="115000"/>
              </a:lnSpc>
              <a:spcBef>
                <a:spcPts val="1001"/>
              </a:spcBef>
              <a:spcAft>
                <a:spcPts val="601"/>
              </a:spcAft>
              <a:buNone/>
              <a:tabLst>
                <a:tab algn="l" pos="0"/>
              </a:tabLst>
            </a:pPr>
            <a:r>
              <a:rPr b="1" lang="en-US" sz="1800" spc="-7" strike="noStrike">
                <a:solidFill>
                  <a:srgbClr val="000000"/>
                </a:solidFill>
                <a:highlight>
                  <a:srgbClr val="ffff00"/>
                </a:highlight>
                <a:latin typeface="Times New Roman"/>
                <a:ea typeface="MS Gothic"/>
              </a:rPr>
              <a:t>&lt;Annex with industry organisations&gt; (new!)</a:t>
            </a:r>
            <a:endParaRPr b="0" lang="en-US" sz="1800" spc="-1" strike="noStrike">
              <a:solidFill>
                <a:srgbClr val="000000"/>
              </a:solidFill>
              <a:latin typeface="Arial"/>
            </a:endParaRPr>
          </a:p>
        </p:txBody>
      </p:sp>
      <p:sp>
        <p:nvSpPr>
          <p:cNvPr id="146" name="Rectangle 15"/>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sldNum" idx="17"/>
          </p:nvPr>
        </p:nvSpPr>
        <p:spPr>
          <a:xfrm>
            <a:off x="5689440" y="6475320"/>
            <a:ext cx="803520" cy="3585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71A0F016-5058-4EAA-B31E-A1FCC32EE7AE}"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8" name="PlaceHolder 2"/>
          <p:cNvSpPr>
            <a:spLocks noGrp="1"/>
          </p:cNvSpPr>
          <p:nvPr>
            <p:ph type="title"/>
          </p:nvPr>
        </p:nvSpPr>
        <p:spPr>
          <a:xfrm>
            <a:off x="990720" y="606600"/>
            <a:ext cx="10362240" cy="8856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 first outline of statement headings</a:t>
            </a:r>
            <a:endParaRPr b="0" lang="en-US" sz="2800" spc="-1" strike="noStrike">
              <a:solidFill>
                <a:srgbClr val="000000"/>
              </a:solidFill>
              <a:latin typeface="Arial"/>
            </a:endParaRPr>
          </a:p>
        </p:txBody>
      </p:sp>
      <p:sp>
        <p:nvSpPr>
          <p:cNvPr id="149" name="PlaceHolder 3"/>
          <p:cNvSpPr>
            <a:spLocks noGrp="1"/>
          </p:cNvSpPr>
          <p:nvPr>
            <p:ph/>
          </p:nvPr>
        </p:nvSpPr>
        <p:spPr>
          <a:xfrm>
            <a:off x="882720" y="1387800"/>
            <a:ext cx="10546560" cy="49107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For further examples of texts, see 18-22-0160r1</a:t>
            </a:r>
            <a:endParaRPr b="0" lang="en-US" sz="1800" spc="-1" strike="noStrike">
              <a:solidFill>
                <a:srgbClr val="000000"/>
              </a:solidFill>
              <a:latin typeface="Arial"/>
            </a:endParaRPr>
          </a:p>
          <a:p>
            <a:pPr marL="230040" indent="-230040">
              <a:lnSpc>
                <a:spcPct val="90000"/>
              </a:lnSpc>
              <a:spcBef>
                <a:spcPts val="1417"/>
              </a:spcBef>
              <a:buClr>
                <a:srgbClr val="000000"/>
              </a:buClr>
              <a:buFont typeface="Symbol"/>
              <a:buChar char=""/>
              <a:tabLst>
                <a:tab algn="l" pos="230040"/>
              </a:tabLst>
            </a:pPr>
            <a:r>
              <a:rPr b="1" lang="en-US" sz="1800" spc="-7" strike="noStrike">
                <a:solidFill>
                  <a:srgbClr val="000000"/>
                </a:solidFill>
                <a:latin typeface="Times New Roman"/>
                <a:ea typeface="MS Gothic"/>
              </a:rPr>
              <a:t>Reworked in </a:t>
            </a:r>
            <a:r>
              <a:rPr b="1" lang="en-US" sz="1800" spc="-7" strike="noStrike" u="sng">
                <a:solidFill>
                  <a:srgbClr val="3333cc"/>
                </a:solidFill>
                <a:uFillTx/>
                <a:latin typeface="Times New Roman"/>
                <a:ea typeface="MS Gothic"/>
                <a:hlinkClick r:id="rId1"/>
              </a:rPr>
              <a:t>18-22-0087r6</a:t>
            </a:r>
            <a:r>
              <a:rPr b="1" lang="en-US" sz="1800" spc="-7" strike="noStrike">
                <a:solidFill>
                  <a:srgbClr val="000000"/>
                </a:solidFill>
                <a:latin typeface="Times New Roman"/>
                <a:ea typeface="MS Gothic"/>
              </a:rPr>
              <a:t> – texts primarily from 22/152r9 and 22/120r7:</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22/152r9 contains the gist of many of the other documents.</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22/120r7 contained language on high-precision positioning, etc.</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Recommendations written from scratch based on priority discussions on reflector/in teleconference.</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Current market situation reduced to number of devices deployed/estimated shipped by industry associations.</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New first paragraph in section ”Spectrum sharing, co-existence” (note: align with recommendations 1-2, tbd)</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highlight>
                  <a:srgbClr val="ffff00"/>
                </a:highlight>
                <a:latin typeface="Times New Roman"/>
                <a:ea typeface="MS Gothic"/>
              </a:rPr>
              <a:t>NEW:</a:t>
            </a:r>
            <a:r>
              <a:rPr b="1" lang="en-US" sz="1400" spc="-7" strike="noStrike">
                <a:solidFill>
                  <a:srgbClr val="000000"/>
                </a:solidFill>
                <a:latin typeface="Times New Roman"/>
                <a:ea typeface="MS Gothic"/>
              </a:rPr>
              <a:t> Reworked recommendation 2.</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highlight>
                  <a:srgbClr val="ffff00"/>
                </a:highlight>
                <a:latin typeface="Times New Roman"/>
                <a:ea typeface="MS Gothic"/>
              </a:rPr>
              <a:t>NEW:</a:t>
            </a:r>
            <a:r>
              <a:rPr b="1" lang="en-US" sz="1400" spc="-7" strike="noStrike">
                <a:solidFill>
                  <a:srgbClr val="000000"/>
                </a:solidFill>
                <a:latin typeface="Times New Roman"/>
                <a:ea typeface="MS Gothic"/>
              </a:rPr>
              <a:t> Introduced annex with industry bodies that provide more information.</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highlight>
                  <a:srgbClr val="ffff00"/>
                </a:highlight>
                <a:latin typeface="Times New Roman"/>
                <a:ea typeface="MS Gothic"/>
              </a:rPr>
              <a:t>NEW:</a:t>
            </a:r>
            <a:r>
              <a:rPr b="1" lang="en-US" sz="1400" spc="-7" strike="noStrike">
                <a:solidFill>
                  <a:srgbClr val="000000"/>
                </a:solidFill>
                <a:latin typeface="Times New Roman"/>
                <a:ea typeface="MS Gothic"/>
              </a:rPr>
              <a:t> Adjustments to pre-amble.</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highlight>
                  <a:srgbClr val="43c330"/>
                </a:highlight>
                <a:latin typeface="Times New Roman"/>
                <a:ea typeface="MS Gothic"/>
              </a:rPr>
              <a:t>TO-DO:</a:t>
            </a:r>
            <a:r>
              <a:rPr b="1" lang="en-US" sz="1400" spc="-7" strike="noStrike">
                <a:solidFill>
                  <a:srgbClr val="000000"/>
                </a:solidFill>
                <a:latin typeface="Times New Roman"/>
                <a:ea typeface="MS Gothic"/>
              </a:rPr>
              <a:t> review of non-recommendation text, review of recommendation 4, headlines</a:t>
            </a:r>
            <a:endParaRPr b="0" lang="en-US" sz="1400" spc="-1" strike="noStrike">
              <a:solidFill>
                <a:srgbClr val="000000"/>
              </a:solidFill>
              <a:latin typeface="Arial"/>
            </a:endParaRPr>
          </a:p>
        </p:txBody>
      </p:sp>
      <p:sp>
        <p:nvSpPr>
          <p:cNvPr id="150" name="Rectangle 19"/>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sldNum" idx="18"/>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40EC65CA-882C-4A11-ACC7-7C5847C0992E}"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52" name="PlaceHolder 2"/>
          <p:cNvSpPr>
            <a:spLocks noGrp="1"/>
          </p:cNvSpPr>
          <p:nvPr>
            <p:ph type="title"/>
          </p:nvPr>
        </p:nvSpPr>
        <p:spPr>
          <a:xfrm>
            <a:off x="990720" y="606600"/>
            <a:ext cx="10362600" cy="8859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business</a:t>
            </a:r>
            <a:endParaRPr b="0" lang="en-US" sz="2800" spc="-1" strike="noStrike">
              <a:solidFill>
                <a:srgbClr val="000000"/>
              </a:solidFill>
              <a:latin typeface="Arial"/>
            </a:endParaRPr>
          </a:p>
        </p:txBody>
      </p:sp>
      <p:sp>
        <p:nvSpPr>
          <p:cNvPr id="153" name="PlaceHolder 3"/>
          <p:cNvSpPr>
            <a:spLocks noGrp="1"/>
          </p:cNvSpPr>
          <p:nvPr>
            <p:ph/>
          </p:nvPr>
        </p:nvSpPr>
        <p:spPr>
          <a:xfrm>
            <a:off x="914400" y="1523880"/>
            <a:ext cx="10470600" cy="41086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nSpc>
                <a:spcPct val="100000"/>
              </a:lnSpc>
              <a:spcBef>
                <a:spcPts val="1001"/>
              </a:spcBef>
              <a:buNone/>
              <a:tabLst>
                <a:tab algn="l" pos="0"/>
              </a:tabLst>
            </a:pPr>
            <a:endParaRPr b="0" lang="en-US" sz="1800" spc="-1" strike="noStrike">
              <a:solidFill>
                <a:srgbClr val="000000"/>
              </a:solidFill>
              <a:latin typeface="Arial"/>
            </a:endParaRPr>
          </a:p>
          <a:p>
            <a:pPr marL="399960" indent="-228600" algn="just">
              <a:lnSpc>
                <a:spcPct val="100000"/>
              </a:lnSpc>
              <a:spcBef>
                <a:spcPts val="499"/>
              </a:spcBef>
              <a:buNone/>
              <a:tabLst>
                <a:tab algn="l" pos="0"/>
              </a:tabLst>
            </a:pPr>
            <a:endParaRPr b="0" lang="en-US" sz="1800" spc="-1" strike="noStrike">
              <a:solidFill>
                <a:srgbClr val="000000"/>
              </a:solidFill>
              <a:latin typeface="Arial"/>
            </a:endParaRPr>
          </a:p>
        </p:txBody>
      </p:sp>
      <p:sp>
        <p:nvSpPr>
          <p:cNvPr id="154" name="Rectangle 17"/>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sldNum" idx="19"/>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2DE31A24-0D05-4638-B5B4-F8E6A3B55B45}"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56" name="PlaceHolder 2"/>
          <p:cNvSpPr>
            <a:spLocks noGrp="1"/>
          </p:cNvSpPr>
          <p:nvPr>
            <p:ph type="title"/>
          </p:nvPr>
        </p:nvSpPr>
        <p:spPr>
          <a:xfrm>
            <a:off x="734400" y="609480"/>
            <a:ext cx="10362600" cy="8859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en-US" sz="2800" spc="-1" strike="noStrike">
              <a:solidFill>
                <a:srgbClr val="000000"/>
              </a:solidFill>
              <a:latin typeface="Arial"/>
            </a:endParaRPr>
          </a:p>
        </p:txBody>
      </p:sp>
      <p:sp>
        <p:nvSpPr>
          <p:cNvPr id="157" name="PlaceHolder 3"/>
          <p:cNvSpPr>
            <a:spLocks noGrp="1"/>
          </p:cNvSpPr>
          <p:nvPr>
            <p:ph/>
          </p:nvPr>
        </p:nvSpPr>
        <p:spPr>
          <a:xfrm>
            <a:off x="914400" y="1523880"/>
            <a:ext cx="10394640" cy="40525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 (report by Stuart Kerry):</a:t>
            </a:r>
            <a:endParaRPr b="0" lang="en-US" sz="18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a:t>
            </a:r>
            <a:endParaRPr b="0" lang="en-US" sz="16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a:t>
            </a:r>
            <a:endParaRPr b="0" lang="en-US" sz="1600" spc="-1" strike="noStrike">
              <a:solidFill>
                <a:srgbClr val="000000"/>
              </a:solidFill>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en-US" sz="1800" spc="-1" strike="noStrike">
              <a:solidFill>
                <a:srgbClr val="000000"/>
              </a:solidFill>
              <a:latin typeface="Arial"/>
            </a:endParaRPr>
          </a:p>
          <a:p>
            <a:pPr lvl="1" marL="630360" indent="-230040">
              <a:lnSpc>
                <a:spcPct val="100000"/>
              </a:lnSpc>
              <a:spcBef>
                <a:spcPts val="1134"/>
              </a:spcBef>
              <a:buClr>
                <a:srgbClr val="000000"/>
              </a:buClr>
              <a:buFont typeface="Symbol"/>
              <a:buChar char=""/>
              <a:tabLst>
                <a:tab algn="l" pos="230040"/>
              </a:tabLst>
            </a:pPr>
            <a:r>
              <a:rPr b="0" lang="en-US" sz="1600" spc="-7" strike="noStrike">
                <a:solidFill>
                  <a:srgbClr val="000000"/>
                </a:solidFill>
                <a:latin typeface="Times New Roman"/>
                <a:ea typeface="MS Gothic"/>
              </a:rPr>
              <a:t>Scheduled for Friday 20 January 2023 12:00-13:00 ET. Call-in info available in document </a:t>
            </a:r>
            <a:r>
              <a:rPr b="0" lang="en-US" sz="1600" spc="-7" strike="noStrike" u="sng">
                <a:solidFill>
                  <a:srgbClr val="3333cc"/>
                </a:solidFill>
                <a:uFillTx/>
                <a:latin typeface="Times New Roman"/>
                <a:ea typeface="MS Gothic"/>
                <a:hlinkClick r:id="rId1"/>
              </a:rPr>
              <a:t>18-16-0038r29</a:t>
            </a:r>
            <a:r>
              <a:rPr b="0" lang="en-US" sz="1600" spc="-7" strike="noStrike">
                <a:solidFill>
                  <a:srgbClr val="000000"/>
                </a:solidFill>
                <a:latin typeface="Times New Roman"/>
                <a:ea typeface="MS Gothic"/>
              </a:rPr>
              <a:t> and in the </a:t>
            </a:r>
            <a:r>
              <a:rPr b="0" lang="en-US" sz="1600" spc="-7" strike="noStrike" u="sng">
                <a:solidFill>
                  <a:srgbClr val="3333cc"/>
                </a:solidFill>
                <a:uFillTx/>
                <a:latin typeface="Times New Roman"/>
                <a:ea typeface="MS Gothic"/>
                <a:hlinkClick r:id="rId2"/>
              </a:rPr>
              <a:t>Google Calendar</a:t>
            </a:r>
            <a:r>
              <a:rPr b="0" lang="en-US" sz="1600" spc="-7" strike="noStrike">
                <a:solidFill>
                  <a:srgbClr val="000000"/>
                </a:solidFill>
                <a:latin typeface="Times New Roman"/>
                <a:ea typeface="MS Gothic"/>
              </a:rPr>
              <a:t>.</a:t>
            </a:r>
            <a:endParaRPr b="0" lang="en-US" sz="1600" spc="-1" strike="noStrike">
              <a:solidFill>
                <a:srgbClr val="000000"/>
              </a:solidFill>
              <a:latin typeface="Arial"/>
            </a:endParaRPr>
          </a:p>
          <a:p>
            <a:pPr marL="228600" indent="-228600" algn="just">
              <a:lnSpc>
                <a:spcPct val="100000"/>
              </a:lnSpc>
              <a:spcBef>
                <a:spcPts val="1199"/>
              </a:spcBef>
              <a:buNone/>
              <a:tabLst>
                <a:tab algn="l" pos="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en-US" sz="1600" spc="-1" strike="noStrike">
              <a:solidFill>
                <a:srgbClr val="000000"/>
              </a:solidFill>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a:t>
            </a:r>
            <a:endParaRPr b="0" lang="en-US" sz="1600" spc="-1" strike="noStrike">
              <a:solidFill>
                <a:srgbClr val="000000"/>
              </a:solidFill>
              <a:latin typeface="Arial"/>
            </a:endParaRPr>
          </a:p>
        </p:txBody>
      </p:sp>
      <p:sp>
        <p:nvSpPr>
          <p:cNvPr id="158" name="Rectangle 18"/>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990720" y="606600"/>
            <a:ext cx="10362600" cy="88596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en-US" sz="2800" spc="-1" strike="noStrike">
              <a:solidFill>
                <a:srgbClr val="000000"/>
              </a:solidFill>
              <a:latin typeface="Arial"/>
            </a:endParaRPr>
          </a:p>
        </p:txBody>
      </p:sp>
      <p:sp>
        <p:nvSpPr>
          <p:cNvPr id="99" name="PlaceHolder 2"/>
          <p:cNvSpPr>
            <a:spLocks noGrp="1"/>
          </p:cNvSpPr>
          <p:nvPr>
            <p:ph type="sldNum" idx="5"/>
          </p:nvPr>
        </p:nvSpPr>
        <p:spPr>
          <a:xfrm>
            <a:off x="5643000" y="6475320"/>
            <a:ext cx="90540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A4BB30AA-154E-4FB1-B59F-B78C1D904030}"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0" name="Rectangle 4"/>
          <p:cNvSpPr/>
          <p:nvPr/>
        </p:nvSpPr>
        <p:spPr>
          <a:xfrm>
            <a:off x="914400" y="1676520"/>
            <a:ext cx="10510920" cy="465696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(Sky Group/Comcast)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200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 Self)</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01" name="Rectangle 3"/>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990720" y="606600"/>
            <a:ext cx="10362600" cy="88596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required notices</a:t>
            </a:r>
            <a:endParaRPr b="0" lang="en-US" sz="2800" spc="-1" strike="noStrike">
              <a:solidFill>
                <a:srgbClr val="000000"/>
              </a:solidFill>
              <a:latin typeface="Arial"/>
            </a:endParaRPr>
          </a:p>
        </p:txBody>
      </p:sp>
      <p:sp>
        <p:nvSpPr>
          <p:cNvPr id="103" name="PlaceHolder 2"/>
          <p:cNvSpPr>
            <a:spLocks noGrp="1"/>
          </p:cNvSpPr>
          <p:nvPr>
            <p:ph type="sldNum" idx="6"/>
          </p:nvPr>
        </p:nvSpPr>
        <p:spPr>
          <a:xfrm>
            <a:off x="5643000" y="6475320"/>
            <a:ext cx="90540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28AE6B6D-4BFE-4EDD-B6BF-9B1E44928CED}"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4" name="Rectangle 4"/>
          <p:cNvSpPr/>
          <p:nvPr/>
        </p:nvSpPr>
        <p:spPr>
          <a:xfrm>
            <a:off x="914400" y="1600200"/>
            <a:ext cx="10510920" cy="465696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05" name="Rectangle 5"/>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990720" y="606600"/>
            <a:ext cx="10362600" cy="88596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en-US" sz="2800" spc="-1" strike="noStrike">
              <a:solidFill>
                <a:srgbClr val="000000"/>
              </a:solidFill>
              <a:latin typeface="Arial"/>
            </a:endParaRPr>
          </a:p>
        </p:txBody>
      </p:sp>
      <p:sp>
        <p:nvSpPr>
          <p:cNvPr id="107" name="PlaceHolder 2"/>
          <p:cNvSpPr>
            <a:spLocks noGrp="1"/>
          </p:cNvSpPr>
          <p:nvPr>
            <p:ph type="sldNum" idx="7"/>
          </p:nvPr>
        </p:nvSpPr>
        <p:spPr>
          <a:xfrm>
            <a:off x="5643000" y="6475320"/>
            <a:ext cx="90540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F1EB1EFF-4942-4237-824C-BAB0F16AA0F9}"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8" name="Rectangle 4"/>
          <p:cNvSpPr/>
          <p:nvPr/>
        </p:nvSpPr>
        <p:spPr>
          <a:xfrm>
            <a:off x="914400" y="1676520"/>
            <a:ext cx="10362600" cy="465696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rPr sz="1600"/>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09" name="Rectangle 8"/>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914400" y="637920"/>
            <a:ext cx="10434600" cy="98424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Pr sz="4400"/>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en-US" sz="2800" spc="-1" strike="noStrike">
              <a:solidFill>
                <a:srgbClr val="000000"/>
              </a:solidFill>
              <a:latin typeface="Arial"/>
            </a:endParaRPr>
          </a:p>
        </p:txBody>
      </p:sp>
      <p:sp>
        <p:nvSpPr>
          <p:cNvPr id="111" name="PlaceHolder 2"/>
          <p:cNvSpPr>
            <a:spLocks noGrp="1"/>
          </p:cNvSpPr>
          <p:nvPr>
            <p:ph/>
          </p:nvPr>
        </p:nvSpPr>
        <p:spPr>
          <a:xfrm>
            <a:off x="2208960" y="1066680"/>
            <a:ext cx="7766280" cy="410868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12" name="PlaceHolder 3"/>
          <p:cNvSpPr>
            <a:spLocks noGrp="1"/>
          </p:cNvSpPr>
          <p:nvPr>
            <p:ph type="sldNum" idx="8"/>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6EDAE83C-369E-417D-AF75-BD99FE6E64B5}"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3" name="Rectangle 6"/>
          <p:cNvSpPr/>
          <p:nvPr/>
        </p:nvSpPr>
        <p:spPr>
          <a:xfrm>
            <a:off x="914400" y="1905120"/>
            <a:ext cx="10434600" cy="313308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38"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49"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14" name="Rectangle 9"/>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990720" y="637920"/>
            <a:ext cx="10282320" cy="103392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Pr sz="4400"/>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en-US" sz="2800" spc="-1" strike="noStrike">
              <a:solidFill>
                <a:srgbClr val="000000"/>
              </a:solidFill>
              <a:latin typeface="Arial"/>
            </a:endParaRPr>
          </a:p>
        </p:txBody>
      </p:sp>
      <p:sp>
        <p:nvSpPr>
          <p:cNvPr id="116" name="PlaceHolder 2"/>
          <p:cNvSpPr>
            <a:spLocks noGrp="1"/>
          </p:cNvSpPr>
          <p:nvPr>
            <p:ph/>
          </p:nvPr>
        </p:nvSpPr>
        <p:spPr>
          <a:xfrm>
            <a:off x="914400" y="1906560"/>
            <a:ext cx="10470600" cy="41086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en-US" sz="18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en-US" sz="1800" spc="-1" strike="noStrike">
              <a:solidFill>
                <a:srgbClr val="000000"/>
              </a:solidFill>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qualifications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b="0" i="1" lang="en-US" sz="1600" spc="75"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en-US" sz="16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94"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en-US" sz="1800" spc="-1" strike="noStrike">
              <a:solidFill>
                <a:srgbClr val="000000"/>
              </a:solidFill>
              <a:latin typeface="Arial"/>
            </a:endParaRPr>
          </a:p>
        </p:txBody>
      </p:sp>
      <p:sp>
        <p:nvSpPr>
          <p:cNvPr id="117" name="PlaceHolder 3"/>
          <p:cNvSpPr>
            <a:spLocks noGrp="1"/>
          </p:cNvSpPr>
          <p:nvPr>
            <p:ph type="sldNum" idx="9"/>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9249408B-1668-47CC-B1AF-FA26D3214D7F}"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8" name="Rectangle 10"/>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990720" y="637920"/>
            <a:ext cx="10394640" cy="103392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Pr sz="4400"/>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en-US" sz="2800" spc="-1" strike="noStrike">
              <a:solidFill>
                <a:srgbClr val="000000"/>
              </a:solidFill>
              <a:latin typeface="Arial"/>
            </a:endParaRPr>
          </a:p>
        </p:txBody>
      </p:sp>
      <p:sp>
        <p:nvSpPr>
          <p:cNvPr id="120" name="PlaceHolder 2"/>
          <p:cNvSpPr>
            <a:spLocks noGrp="1"/>
          </p:cNvSpPr>
          <p:nvPr>
            <p:ph/>
          </p:nvPr>
        </p:nvSpPr>
        <p:spPr>
          <a:xfrm>
            <a:off x="914400" y="1905120"/>
            <a:ext cx="10470600" cy="41101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43"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en-US" sz="1800" spc="-1" strike="noStrike">
              <a:solidFill>
                <a:srgbClr val="000000"/>
              </a:solidFill>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en-US" sz="1600" spc="-1" strike="noStrike">
              <a:solidFill>
                <a:srgbClr val="000000"/>
              </a:solidFill>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55"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en-US" sz="1800" spc="-1" strike="noStrike">
              <a:solidFill>
                <a:srgbClr val="000000"/>
              </a:solidFill>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21" name="PlaceHolder 3"/>
          <p:cNvSpPr>
            <a:spLocks noGrp="1"/>
          </p:cNvSpPr>
          <p:nvPr>
            <p:ph type="sldNum" idx="10"/>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3892F61F-C6FA-4633-B6DA-09FD3A65DC3E}"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22" name="Rectangle 11"/>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sldNum" idx="11"/>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70D9E093-E400-4453-A3A0-13F8ABD5367E}"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4" name="PlaceHolder 2"/>
          <p:cNvSpPr>
            <a:spLocks noGrp="1"/>
          </p:cNvSpPr>
          <p:nvPr>
            <p:ph type="title"/>
          </p:nvPr>
        </p:nvSpPr>
        <p:spPr>
          <a:xfrm>
            <a:off x="990720" y="606600"/>
            <a:ext cx="10362600" cy="8859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Housekeeping reminder</a:t>
            </a:r>
            <a:endParaRPr b="0" lang="en-US" sz="2800" spc="-1" strike="noStrike">
              <a:solidFill>
                <a:srgbClr val="000000"/>
              </a:solidFill>
              <a:latin typeface="Arial"/>
            </a:endParaRPr>
          </a:p>
        </p:txBody>
      </p:sp>
      <p:sp>
        <p:nvSpPr>
          <p:cNvPr id="125" name="PlaceHolder 3"/>
          <p:cNvSpPr>
            <a:spLocks noGrp="1"/>
          </p:cNvSpPr>
          <p:nvPr>
            <p:ph/>
          </p:nvPr>
        </p:nvSpPr>
        <p:spPr>
          <a:xfrm>
            <a:off x="914400" y="1525680"/>
            <a:ext cx="10470600" cy="41086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“FIRST NAME LAST NAME, Affiliation” (e.g., Stuart Kerry, OK-Brit; Self)</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26" name="Rectangle 12"/>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sldNum" idx="12"/>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D35EEC35-1846-4617-AA7A-F94ABB782245}"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8" name="PlaceHolder 2"/>
          <p:cNvSpPr>
            <a:spLocks noGrp="1"/>
          </p:cNvSpPr>
          <p:nvPr>
            <p:ph type="title"/>
          </p:nvPr>
        </p:nvSpPr>
        <p:spPr>
          <a:xfrm>
            <a:off x="990720" y="606600"/>
            <a:ext cx="10362600" cy="8859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en-US" sz="2800" spc="-1" strike="noStrike">
              <a:solidFill>
                <a:srgbClr val="000000"/>
              </a:solidFill>
              <a:latin typeface="Arial"/>
            </a:endParaRPr>
          </a:p>
        </p:txBody>
      </p:sp>
      <p:sp>
        <p:nvSpPr>
          <p:cNvPr id="129" name="PlaceHolder 3"/>
          <p:cNvSpPr>
            <a:spLocks noGrp="1"/>
          </p:cNvSpPr>
          <p:nvPr>
            <p:ph/>
          </p:nvPr>
        </p:nvSpPr>
        <p:spPr>
          <a:xfrm>
            <a:off x="914400" y="1260000"/>
            <a:ext cx="10578240" cy="51879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minutes from 6 January 2023 call (doc nr. </a:t>
            </a:r>
            <a:r>
              <a:rPr b="1" lang="en-US" sz="1800" spc="-7" strike="noStrike" u="sng">
                <a:solidFill>
                  <a:srgbClr val="3333cc"/>
                </a:solidFill>
                <a:uFillTx/>
                <a:latin typeface="Times New Roman"/>
                <a:ea typeface="MS Gothic"/>
                <a:hlinkClick r:id="rId1"/>
              </a:rPr>
              <a:t>18-23-0004r0</a:t>
            </a:r>
            <a:r>
              <a:rPr b="1" lang="en-US" sz="1800" spc="-7" strike="noStrike">
                <a:solidFill>
                  <a:srgbClr val="000000"/>
                </a:solidFill>
                <a:latin typeface="Times New Roman"/>
                <a:ea typeface="MS Gothic"/>
              </a:rPr>
              <a:t>)</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Discussion items</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Timeline</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Draft as of agenda in 18-23-0005r0: </a:t>
            </a:r>
            <a:r>
              <a:rPr b="1" lang="en-US" sz="1800" spc="-7" strike="noStrike" u="sng">
                <a:solidFill>
                  <a:srgbClr val="3333cc"/>
                </a:solidFill>
                <a:uFillTx/>
                <a:latin typeface="Times New Roman"/>
                <a:ea typeface="MS Gothic"/>
                <a:hlinkClick r:id="rId2"/>
              </a:rPr>
              <a:t>18-22-0087r6</a:t>
            </a:r>
            <a:endParaRPr b="0" lang="en-US" sz="18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tabLst>
                <a:tab algn="l" pos="230040"/>
              </a:tabLst>
            </a:pPr>
            <a:r>
              <a:rPr b="1" i="1" lang="en-US" sz="1800" spc="-7" strike="noStrike">
                <a:solidFill>
                  <a:srgbClr val="18a303"/>
                </a:solidFill>
                <a:latin typeface="Times New Roman"/>
                <a:ea typeface="MS Gothic"/>
              </a:rPr>
              <a:t>Editorial revisions in Recommendation 2 (Max Riegel), </a:t>
            </a:r>
            <a:endParaRPr b="0" lang="en-US" sz="18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tabLst>
                <a:tab algn="l" pos="230040"/>
              </a:tabLst>
            </a:pPr>
            <a:r>
              <a:rPr b="1" i="1" lang="en-US" sz="1800" spc="-7" strike="noStrike">
                <a:solidFill>
                  <a:srgbClr val="18a303"/>
                </a:solidFill>
                <a:latin typeface="Times New Roman"/>
                <a:ea typeface="MS Gothic"/>
              </a:rPr>
              <a:t>additional wording in preamble, </a:t>
            </a:r>
            <a:endParaRPr b="0" lang="en-US" sz="18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tabLst>
                <a:tab algn="l" pos="230040"/>
              </a:tabLst>
            </a:pPr>
            <a:r>
              <a:rPr b="1" i="1" lang="en-US" sz="1800" spc="-7" strike="noStrike">
                <a:solidFill>
                  <a:srgbClr val="18a303"/>
                </a:solidFill>
                <a:latin typeface="Times New Roman"/>
                <a:ea typeface="MS Gothic"/>
              </a:rPr>
              <a:t>new annex with industry group descriptions, </a:t>
            </a:r>
            <a:endParaRPr b="0" lang="en-US" sz="18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tabLst>
                <a:tab algn="l" pos="230040"/>
              </a:tabLst>
            </a:pPr>
            <a:r>
              <a:rPr b="1" i="1" lang="en-US" sz="1800" spc="-7" strike="noStrike">
                <a:solidFill>
                  <a:srgbClr val="18a303"/>
                </a:solidFill>
                <a:latin typeface="Times New Roman"/>
                <a:ea typeface="MS Gothic"/>
              </a:rPr>
              <a:t>some additional editorials.</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Any other business</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gn="just">
              <a:lnSpc>
                <a:spcPct val="100000"/>
              </a:lnSpc>
              <a:spcBef>
                <a:spcPts val="1417"/>
              </a:spcBef>
              <a:buNone/>
              <a:tabLst>
                <a:tab algn="l" pos="0"/>
              </a:tabLst>
            </a:pPr>
            <a:endParaRPr b="0" lang="en-US" sz="1800" spc="-1" strike="noStrike">
              <a:solidFill>
                <a:srgbClr val="000000"/>
              </a:solidFill>
              <a:latin typeface="Arial"/>
            </a:endParaRPr>
          </a:p>
        </p:txBody>
      </p:sp>
      <p:sp>
        <p:nvSpPr>
          <p:cNvPr id="130" name="Rectangle 13"/>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88951</TotalTime>
  <Application>LibreOffice/7.3.7.2$Linux_X86_64 LibreOffice_project/30$Build-2</Application>
  <AppVersion>15.0000</AppVersion>
  <Words>2037</Words>
  <Paragraphs>226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21 21 21 21 July 2022</cp:keywords>
  <dc:language>sv-SE</dc:language>
  <cp:lastModifiedBy>Amelia Andersdotter</cp:lastModifiedBy>
  <cp:lastPrinted>1601-01-01T00:00:00Z</cp:lastPrinted>
  <dcterms:modified xsi:type="dcterms:W3CDTF">2023-01-12T21:52:22Z</dcterms:modified>
  <cp:revision>4810</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13</vt:i4>
  </property>
  <property fmtid="{D5CDD505-2E9C-101B-9397-08002B2CF9AE}" pid="3" name="PresentationFormat">
    <vt:lpwstr>Widescreen</vt:lpwstr>
  </property>
  <property fmtid="{D5CDD505-2E9C-101B-9397-08002B2CF9AE}" pid="4" name="Slides">
    <vt:i4>16</vt:i4>
  </property>
</Properties>
</file>