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buNone/>
            </a:pPr>
            <a:r>
              <a:rPr lang="sv-SE" sz="4400" b="0" strike="noStrike" spc="-1">
                <a:latin typeface="Arial"/>
              </a:rPr>
              <a:t>Click to move the slide</a:t>
            </a: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sv-SE" sz="2000" b="0" strike="noStrike" spc="-1">
                <a:latin typeface="Arial"/>
              </a:rPr>
              <a:t>Click to edit the notes format</a:t>
            </a:r>
          </a:p>
        </p:txBody>
      </p:sp>
      <p:sp>
        <p:nvSpPr>
          <p:cNvPr id="88"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sv-SE" sz="1400" b="0" strike="noStrike" spc="-1">
                <a:latin typeface="Times New Roman"/>
              </a:rPr>
              <a:t>&lt;header&gt;</a:t>
            </a:r>
          </a:p>
        </p:txBody>
      </p:sp>
      <p:sp>
        <p:nvSpPr>
          <p:cNvPr id="89"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sv-SE" sz="1400" b="0" strike="noStrike" spc="-1">
                <a:latin typeface="Times New Roman"/>
              </a:defRPr>
            </a:lvl1pPr>
          </a:lstStyle>
          <a:p>
            <a:pPr algn="r">
              <a:buNone/>
            </a:pPr>
            <a:r>
              <a:rPr lang="sv-SE" sz="1400" b="0" strike="noStrike" spc="-1">
                <a:latin typeface="Times New Roman"/>
              </a:rPr>
              <a:t>&lt;date/time&gt;</a:t>
            </a: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sv-SE" sz="1400" b="0" strike="noStrike" spc="-1">
                <a:latin typeface="Times New Roman"/>
              </a:defRPr>
            </a:lvl1pPr>
          </a:lstStyle>
          <a:p>
            <a:r>
              <a:rPr lang="sv-SE" sz="1400" b="0" strike="noStrike" spc="-1">
                <a:latin typeface="Times New Roman"/>
              </a:rPr>
              <a:t>&lt;footer&gt;</a:t>
            </a: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sv-SE" sz="1400" b="0" strike="noStrike" spc="-1">
                <a:latin typeface="Times New Roman"/>
              </a:defRPr>
            </a:lvl1pPr>
          </a:lstStyle>
          <a:p>
            <a:pPr algn="r">
              <a:buNone/>
            </a:pPr>
            <a:fld id="{F55EFA74-7A59-4C59-8A52-56A08C1C526F}" type="slidenum">
              <a:rPr lang="sv-SE" sz="1400" b="0" strike="noStrike" spc="-1">
                <a:latin typeface="Times New Roman"/>
              </a:rPr>
              <a:t>‹#›</a:t>
            </a:fld>
            <a:endParaRPr lang="sv-S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60" name="PlaceHolder 2"/>
          <p:cNvSpPr>
            <a:spLocks noGrp="1"/>
          </p:cNvSpPr>
          <p:nvPr>
            <p:ph type="dt" idx="20"/>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61" name="PlaceHolder 3"/>
          <p:cNvSpPr>
            <a:spLocks noGrp="1"/>
          </p:cNvSpPr>
          <p:nvPr>
            <p:ph type="ftr" idx="21"/>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62" name="PlaceHolder 4"/>
          <p:cNvSpPr>
            <a:spLocks noGrp="1"/>
          </p:cNvSpPr>
          <p:nvPr>
            <p:ph type="sldNum" idx="22"/>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D4397D91-210A-4A29-B3DB-7A4B22D82739}" type="slidenum">
              <a:rPr lang="en-US" sz="1200" b="0" strike="noStrike" spc="-1">
                <a:solidFill>
                  <a:srgbClr val="000000"/>
                </a:solidFill>
                <a:latin typeface="Times New Roman"/>
                <a:ea typeface="MS Gothic"/>
              </a:rPr>
              <a:t>1</a:t>
            </a:fld>
            <a:endParaRPr lang="sv-SE" sz="1200" b="0" strike="noStrike" spc="-1">
              <a:latin typeface="Times New Roman"/>
            </a:endParaRPr>
          </a:p>
        </p:txBody>
      </p:sp>
      <p:sp>
        <p:nvSpPr>
          <p:cNvPr id="163" name="Text Box 2"/>
          <p:cNvSpPr/>
          <p:nvPr/>
        </p:nvSpPr>
        <p:spPr>
          <a:xfrm>
            <a:off x="1154160" y="701640"/>
            <a:ext cx="4621680" cy="3464280"/>
          </a:xfrm>
          <a:prstGeom prst="rect">
            <a:avLst/>
          </a:prstGeom>
          <a:solidFill>
            <a:srgbClr val="FFFFFF"/>
          </a:solidFill>
          <a:ln w="9525">
            <a:solidFill>
              <a:srgbClr val="000000"/>
            </a:solidFill>
            <a:miter/>
          </a:ln>
        </p:spPr>
        <p:style>
          <a:lnRef idx="0">
            <a:scrgbClr r="0" g="0" b="0"/>
          </a:lnRef>
          <a:fillRef idx="0">
            <a:scrgbClr r="0" g="0" b="0"/>
          </a:fillRef>
          <a:effectRef idx="0">
            <a:scrgbClr r="0" g="0" b="0"/>
          </a:effectRef>
          <a:fontRef idx="minor"/>
        </p:style>
      </p:sp>
      <p:sp>
        <p:nvSpPr>
          <p:cNvPr id="164" name="PlaceHolder 5"/>
          <p:cNvSpPr>
            <a:spLocks noGrp="1"/>
          </p:cNvSpPr>
          <p:nvPr>
            <p:ph type="body"/>
          </p:nvPr>
        </p:nvSpPr>
        <p:spPr>
          <a:xfrm>
            <a:off x="923760" y="4408560"/>
            <a:ext cx="5082120" cy="4266000"/>
          </a:xfrm>
          <a:prstGeom prst="rect">
            <a:avLst/>
          </a:prstGeom>
          <a:noFill/>
          <a:ln w="9360">
            <a:noFill/>
          </a:ln>
        </p:spPr>
        <p:txBody>
          <a:bodyPr lIns="93600" tIns="46080" rIns="93600" bIns="46080" numCol="1" spcCol="0" anchor="ctr">
            <a:noAutofit/>
          </a:bodyPr>
          <a:lstStyle/>
          <a:p>
            <a:endParaRPr lang="sv-SE"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noRot="1" noChangeAspect="1"/>
          </p:cNvSpPr>
          <p:nvPr>
            <p:ph type="sldImg"/>
          </p:nvPr>
        </p:nvSpPr>
        <p:spPr>
          <a:xfrm>
            <a:off x="387350" y="701675"/>
            <a:ext cx="6154738" cy="3462338"/>
          </a:xfrm>
          <a:prstGeom prst="rect">
            <a:avLst/>
          </a:prstGeom>
          <a:ln w="0">
            <a:noFill/>
          </a:ln>
        </p:spPr>
      </p:sp>
      <p:sp>
        <p:nvSpPr>
          <p:cNvPr id="217"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8"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9" name="PlaceHolder 4"/>
          <p:cNvSpPr>
            <a:spLocks noGrp="1"/>
          </p:cNvSpPr>
          <p:nvPr>
            <p:ph type="dt" idx="47"/>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0" name="PlaceHolder 5"/>
          <p:cNvSpPr>
            <a:spLocks noGrp="1"/>
          </p:cNvSpPr>
          <p:nvPr>
            <p:ph type="ftr" idx="48"/>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1" name="PlaceHolder 6"/>
          <p:cNvSpPr>
            <a:spLocks noGrp="1"/>
          </p:cNvSpPr>
          <p:nvPr>
            <p:ph type="sldNum" idx="49"/>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49CF212-4D52-4AD1-90B2-0D6132851F09}" type="slidenum">
              <a:rPr lang="en-US" sz="1200" b="0" strike="noStrike" spc="-1">
                <a:solidFill>
                  <a:srgbClr val="000000"/>
                </a:solidFill>
                <a:latin typeface="Times New Roman"/>
                <a:ea typeface="MS Gothic"/>
              </a:rPr>
              <a:t>13</a:t>
            </a:fld>
            <a:endParaRPr lang="sv-S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noRot="1" noChangeAspect="1"/>
          </p:cNvSpPr>
          <p:nvPr>
            <p:ph type="sldImg"/>
          </p:nvPr>
        </p:nvSpPr>
        <p:spPr>
          <a:xfrm>
            <a:off x="387350" y="701675"/>
            <a:ext cx="6154738" cy="3462338"/>
          </a:xfrm>
          <a:prstGeom prst="rect">
            <a:avLst/>
          </a:prstGeom>
          <a:ln w="0">
            <a:noFill/>
          </a:ln>
        </p:spPr>
      </p:sp>
      <p:sp>
        <p:nvSpPr>
          <p:cNvPr id="223"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24"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25" name="PlaceHolder 4"/>
          <p:cNvSpPr>
            <a:spLocks noGrp="1"/>
          </p:cNvSpPr>
          <p:nvPr>
            <p:ph type="dt" idx="50"/>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6" name="PlaceHolder 5"/>
          <p:cNvSpPr>
            <a:spLocks noGrp="1"/>
          </p:cNvSpPr>
          <p:nvPr>
            <p:ph type="ftr" idx="51"/>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7" name="PlaceHolder 6"/>
          <p:cNvSpPr>
            <a:spLocks noGrp="1"/>
          </p:cNvSpPr>
          <p:nvPr>
            <p:ph type="sldNum" idx="52"/>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62EFC113-6542-48EA-A578-962887C99A6E}" type="slidenum">
              <a:rPr lang="en-US" sz="1200" b="0" strike="noStrike" spc="-1">
                <a:solidFill>
                  <a:srgbClr val="000000"/>
                </a:solidFill>
                <a:latin typeface="Times New Roman"/>
                <a:ea typeface="MS Gothic"/>
              </a:rPr>
              <a:t>14</a:t>
            </a:fld>
            <a:endParaRPr lang="sv-SE"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noRot="1" noChangeAspect="1"/>
          </p:cNvSpPr>
          <p:nvPr>
            <p:ph type="sldImg"/>
          </p:nvPr>
        </p:nvSpPr>
        <p:spPr>
          <a:xfrm>
            <a:off x="387350" y="701675"/>
            <a:ext cx="6154738" cy="3462338"/>
          </a:xfrm>
          <a:prstGeom prst="rect">
            <a:avLst/>
          </a:prstGeom>
          <a:ln w="0">
            <a:noFill/>
          </a:ln>
        </p:spPr>
      </p:sp>
      <p:sp>
        <p:nvSpPr>
          <p:cNvPr id="229"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0"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1" name="PlaceHolder 4"/>
          <p:cNvSpPr>
            <a:spLocks noGrp="1"/>
          </p:cNvSpPr>
          <p:nvPr>
            <p:ph type="dt" idx="53"/>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2" name="PlaceHolder 5"/>
          <p:cNvSpPr>
            <a:spLocks noGrp="1"/>
          </p:cNvSpPr>
          <p:nvPr>
            <p:ph type="ftr" idx="54"/>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3" name="PlaceHolder 6"/>
          <p:cNvSpPr>
            <a:spLocks noGrp="1"/>
          </p:cNvSpPr>
          <p:nvPr>
            <p:ph type="sldNum" idx="55"/>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49E18B3C-0965-42AA-AC23-D841485FC187}" type="slidenum">
              <a:rPr lang="en-US" sz="1200" b="0" strike="noStrike" spc="-1">
                <a:solidFill>
                  <a:srgbClr val="000000"/>
                </a:solidFill>
                <a:latin typeface="Times New Roman"/>
                <a:ea typeface="MS Gothic"/>
              </a:rPr>
              <a:t>15</a:t>
            </a:fld>
            <a:endParaRPr lang="sv-SE" sz="1200" b="0" strike="noStrike" spc="-1">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PlaceHolder 1"/>
          <p:cNvSpPr>
            <a:spLocks noGrp="1" noRot="1" noChangeAspect="1"/>
          </p:cNvSpPr>
          <p:nvPr>
            <p:ph type="sldImg"/>
          </p:nvPr>
        </p:nvSpPr>
        <p:spPr>
          <a:xfrm>
            <a:off x="385763" y="701675"/>
            <a:ext cx="6159500" cy="3463925"/>
          </a:xfrm>
          <a:prstGeom prst="rect">
            <a:avLst/>
          </a:prstGeom>
          <a:ln w="0">
            <a:noFill/>
          </a:ln>
        </p:spPr>
      </p:sp>
      <p:sp>
        <p:nvSpPr>
          <p:cNvPr id="235"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6"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7" name="PlaceHolder 4"/>
          <p:cNvSpPr>
            <a:spLocks noGrp="1"/>
          </p:cNvSpPr>
          <p:nvPr>
            <p:ph type="dt" idx="56"/>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8" name="PlaceHolder 5"/>
          <p:cNvSpPr>
            <a:spLocks noGrp="1"/>
          </p:cNvSpPr>
          <p:nvPr>
            <p:ph type="ftr" idx="57"/>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9" name="PlaceHolder 6"/>
          <p:cNvSpPr>
            <a:spLocks noGrp="1"/>
          </p:cNvSpPr>
          <p:nvPr>
            <p:ph type="sldNum" idx="58"/>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C7B210B8-3D76-4B9F-A6DC-F95446C16FF1}" type="slidenum">
              <a:rPr lang="en-US" sz="1200" b="0" strike="noStrike" spc="-1">
                <a:solidFill>
                  <a:srgbClr val="000000"/>
                </a:solidFill>
                <a:latin typeface="Times New Roman"/>
                <a:ea typeface="MS Gothic"/>
              </a:rPr>
              <a:t>16</a:t>
            </a:fld>
            <a:endParaRPr lang="sv-S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66" name="PlaceHolder 2"/>
          <p:cNvSpPr>
            <a:spLocks noGrp="1"/>
          </p:cNvSpPr>
          <p:nvPr>
            <p:ph type="dt" idx="23"/>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67" name="PlaceHolder 3"/>
          <p:cNvSpPr>
            <a:spLocks noGrp="1"/>
          </p:cNvSpPr>
          <p:nvPr>
            <p:ph type="ftr" idx="24"/>
          </p:nvPr>
        </p:nvSpPr>
        <p:spPr>
          <a:xfrm>
            <a:off x="5357880" y="8985240"/>
            <a:ext cx="918000" cy="17676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68" name="PlaceHolder 4"/>
          <p:cNvSpPr>
            <a:spLocks noGrp="1"/>
          </p:cNvSpPr>
          <p:nvPr>
            <p:ph type="sldNum" idx="25"/>
          </p:nvPr>
        </p:nvSpPr>
        <p:spPr>
          <a:xfrm>
            <a:off x="3279240" y="9000720"/>
            <a:ext cx="410760" cy="1803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1733123-6A3B-4C32-9FC9-DCFE61CAED96}"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69" name="Rectangle 7"/>
          <p:cNvSpPr/>
          <p:nvPr/>
        </p:nvSpPr>
        <p:spPr>
          <a:xfrm>
            <a:off x="3885840" y="8830440"/>
            <a:ext cx="2967840" cy="4615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97D18AA7-B87A-4DE8-8B3A-202CB5F9C0D7}" type="slidenum">
              <a:rPr lang="en-US" sz="2400" b="0" strike="noStrike" spc="-1">
                <a:solidFill>
                  <a:srgbClr val="000000"/>
                </a:solidFill>
                <a:latin typeface="Times New Roman"/>
                <a:ea typeface="MS Gothic"/>
              </a:rPr>
              <a:t>2</a:t>
            </a:fld>
            <a:endParaRPr lang="sv-SE" sz="2400" b="0" strike="noStrike" spc="-1">
              <a:latin typeface="Arial"/>
            </a:endParaRPr>
          </a:p>
        </p:txBody>
      </p:sp>
      <p:sp>
        <p:nvSpPr>
          <p:cNvPr id="170" name="PlaceHolder 5"/>
          <p:cNvSpPr>
            <a:spLocks noGrp="1" noRot="1" noChangeAspect="1"/>
          </p:cNvSpPr>
          <p:nvPr>
            <p:ph type="sldImg"/>
          </p:nvPr>
        </p:nvSpPr>
        <p:spPr>
          <a:xfrm>
            <a:off x="334963" y="698500"/>
            <a:ext cx="6184900" cy="3479800"/>
          </a:xfrm>
          <a:prstGeom prst="rect">
            <a:avLst/>
          </a:prstGeom>
          <a:ln w="0">
            <a:noFill/>
          </a:ln>
        </p:spPr>
      </p:sp>
      <p:sp>
        <p:nvSpPr>
          <p:cNvPr id="171" name="PlaceHolder 6"/>
          <p:cNvSpPr>
            <a:spLocks noGrp="1"/>
          </p:cNvSpPr>
          <p:nvPr>
            <p:ph type="body"/>
          </p:nvPr>
        </p:nvSpPr>
        <p:spPr>
          <a:xfrm>
            <a:off x="915480" y="4416120"/>
            <a:ext cx="5023080" cy="41778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3" name="PlaceHolder 2"/>
          <p:cNvSpPr>
            <a:spLocks noGrp="1"/>
          </p:cNvSpPr>
          <p:nvPr>
            <p:ph type="dt" idx="26"/>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4" name="PlaceHolder 3"/>
          <p:cNvSpPr>
            <a:spLocks noGrp="1"/>
          </p:cNvSpPr>
          <p:nvPr>
            <p:ph type="ftr" idx="27"/>
          </p:nvPr>
        </p:nvSpPr>
        <p:spPr>
          <a:xfrm>
            <a:off x="5357880" y="8985240"/>
            <a:ext cx="918000" cy="17676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5" name="PlaceHolder 4"/>
          <p:cNvSpPr>
            <a:spLocks noGrp="1"/>
          </p:cNvSpPr>
          <p:nvPr>
            <p:ph type="sldNum" idx="28"/>
          </p:nvPr>
        </p:nvSpPr>
        <p:spPr>
          <a:xfrm>
            <a:off x="3279240" y="9000720"/>
            <a:ext cx="410760" cy="1803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C38BED7-A4FC-446B-8593-E8D69BB3A697}"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6" name="Rectangle 7"/>
          <p:cNvSpPr/>
          <p:nvPr/>
        </p:nvSpPr>
        <p:spPr>
          <a:xfrm>
            <a:off x="3885840" y="8830440"/>
            <a:ext cx="2967840" cy="4615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DAA2491E-9F21-43F4-8C63-997E1F8D9F6B}"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7" name="PlaceHolder 5"/>
          <p:cNvSpPr>
            <a:spLocks noGrp="1" noRot="1" noChangeAspect="1"/>
          </p:cNvSpPr>
          <p:nvPr>
            <p:ph type="sldImg"/>
          </p:nvPr>
        </p:nvSpPr>
        <p:spPr>
          <a:xfrm>
            <a:off x="334963" y="698500"/>
            <a:ext cx="6184900" cy="3479800"/>
          </a:xfrm>
          <a:prstGeom prst="rect">
            <a:avLst/>
          </a:prstGeom>
          <a:ln w="0">
            <a:noFill/>
          </a:ln>
        </p:spPr>
      </p:sp>
      <p:sp>
        <p:nvSpPr>
          <p:cNvPr id="178" name="PlaceHolder 6"/>
          <p:cNvSpPr>
            <a:spLocks noGrp="1"/>
          </p:cNvSpPr>
          <p:nvPr>
            <p:ph type="body"/>
          </p:nvPr>
        </p:nvSpPr>
        <p:spPr>
          <a:xfrm>
            <a:off x="915480" y="4416120"/>
            <a:ext cx="5023080" cy="41778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0" name="PlaceHolder 2"/>
          <p:cNvSpPr>
            <a:spLocks noGrp="1"/>
          </p:cNvSpPr>
          <p:nvPr>
            <p:ph type="dt" idx="29"/>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1" name="PlaceHolder 3"/>
          <p:cNvSpPr>
            <a:spLocks noGrp="1"/>
          </p:cNvSpPr>
          <p:nvPr>
            <p:ph type="ftr" idx="30"/>
          </p:nvPr>
        </p:nvSpPr>
        <p:spPr>
          <a:xfrm>
            <a:off x="5357880" y="8985240"/>
            <a:ext cx="918000" cy="17676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2" name="PlaceHolder 4"/>
          <p:cNvSpPr>
            <a:spLocks noGrp="1"/>
          </p:cNvSpPr>
          <p:nvPr>
            <p:ph type="sldNum" idx="31"/>
          </p:nvPr>
        </p:nvSpPr>
        <p:spPr>
          <a:xfrm>
            <a:off x="3279240" y="9000720"/>
            <a:ext cx="410760" cy="1803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321E7C6-C00B-4D94-9ADB-6B5B99024CBD}"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3" name="Rectangle 7"/>
          <p:cNvSpPr/>
          <p:nvPr/>
        </p:nvSpPr>
        <p:spPr>
          <a:xfrm>
            <a:off x="3885840" y="8830440"/>
            <a:ext cx="2967840" cy="4615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7C39EE10-76F0-4EB6-94C8-FCBAF4568154}"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4" name="PlaceHolder 5"/>
          <p:cNvSpPr>
            <a:spLocks noGrp="1" noRot="1" noChangeAspect="1"/>
          </p:cNvSpPr>
          <p:nvPr>
            <p:ph type="sldImg"/>
          </p:nvPr>
        </p:nvSpPr>
        <p:spPr>
          <a:xfrm>
            <a:off x="334963" y="698500"/>
            <a:ext cx="6184900" cy="3479800"/>
          </a:xfrm>
          <a:prstGeom prst="rect">
            <a:avLst/>
          </a:prstGeom>
          <a:ln w="0">
            <a:noFill/>
          </a:ln>
        </p:spPr>
      </p:sp>
      <p:sp>
        <p:nvSpPr>
          <p:cNvPr id="185" name="PlaceHolder 6"/>
          <p:cNvSpPr>
            <a:spLocks noGrp="1"/>
          </p:cNvSpPr>
          <p:nvPr>
            <p:ph type="body"/>
          </p:nvPr>
        </p:nvSpPr>
        <p:spPr>
          <a:xfrm>
            <a:off x="915480" y="4416120"/>
            <a:ext cx="5023080" cy="41778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laceHolder 1"/>
          <p:cNvSpPr>
            <a:spLocks noGrp="1" noRot="1" noChangeAspect="1"/>
          </p:cNvSpPr>
          <p:nvPr>
            <p:ph type="sldImg"/>
          </p:nvPr>
        </p:nvSpPr>
        <p:spPr>
          <a:xfrm>
            <a:off x="387350" y="701675"/>
            <a:ext cx="6154738" cy="3462338"/>
          </a:xfrm>
          <a:prstGeom prst="rect">
            <a:avLst/>
          </a:prstGeom>
          <a:ln w="0">
            <a:noFill/>
          </a:ln>
        </p:spPr>
      </p:sp>
      <p:sp>
        <p:nvSpPr>
          <p:cNvPr id="187"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88"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89" name="PlaceHolder 4"/>
          <p:cNvSpPr>
            <a:spLocks noGrp="1"/>
          </p:cNvSpPr>
          <p:nvPr>
            <p:ph type="dt" idx="32"/>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0" name="PlaceHolder 5"/>
          <p:cNvSpPr>
            <a:spLocks noGrp="1"/>
          </p:cNvSpPr>
          <p:nvPr>
            <p:ph type="ftr" idx="33"/>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1" name="PlaceHolder 6"/>
          <p:cNvSpPr>
            <a:spLocks noGrp="1"/>
          </p:cNvSpPr>
          <p:nvPr>
            <p:ph type="sldNum" idx="34"/>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7E2E32DD-2A19-4A96-B2EB-4FDB6EA0CE38}" type="slidenum">
              <a:rPr lang="en-US" sz="1200" b="0" strike="noStrike" spc="-1">
                <a:solidFill>
                  <a:srgbClr val="000000"/>
                </a:solidFill>
                <a:latin typeface="Times New Roman"/>
                <a:ea typeface="MS Gothic"/>
              </a:rPr>
              <a:t>8</a:t>
            </a:fld>
            <a:endParaRPr lang="sv-S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87350" y="701675"/>
            <a:ext cx="6154738" cy="3462338"/>
          </a:xfrm>
          <a:prstGeom prst="rect">
            <a:avLst/>
          </a:prstGeom>
          <a:ln w="0">
            <a:noFill/>
          </a:ln>
        </p:spPr>
      </p:sp>
      <p:sp>
        <p:nvSpPr>
          <p:cNvPr id="193"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4"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5" name="PlaceHolder 4"/>
          <p:cNvSpPr>
            <a:spLocks noGrp="1"/>
          </p:cNvSpPr>
          <p:nvPr>
            <p:ph type="dt" idx="35"/>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6" name="PlaceHolder 5"/>
          <p:cNvSpPr>
            <a:spLocks noGrp="1"/>
          </p:cNvSpPr>
          <p:nvPr>
            <p:ph type="ftr" idx="36"/>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7" name="PlaceHolder 6"/>
          <p:cNvSpPr>
            <a:spLocks noGrp="1"/>
          </p:cNvSpPr>
          <p:nvPr>
            <p:ph type="sldNum" idx="37"/>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E453B42-7B9F-43A7-8A81-F360B30DE6BA}"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385763" y="701675"/>
            <a:ext cx="6159500" cy="3463925"/>
          </a:xfrm>
          <a:prstGeom prst="rect">
            <a:avLst/>
          </a:prstGeom>
          <a:ln w="0">
            <a:noFill/>
          </a:ln>
        </p:spPr>
      </p:sp>
      <p:sp>
        <p:nvSpPr>
          <p:cNvPr id="199"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0"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1" name="PlaceHolder 4"/>
          <p:cNvSpPr>
            <a:spLocks noGrp="1"/>
          </p:cNvSpPr>
          <p:nvPr>
            <p:ph type="dt" idx="38"/>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2" name="PlaceHolder 5"/>
          <p:cNvSpPr>
            <a:spLocks noGrp="1"/>
          </p:cNvSpPr>
          <p:nvPr>
            <p:ph type="ftr" idx="39"/>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3" name="PlaceHolder 6"/>
          <p:cNvSpPr>
            <a:spLocks noGrp="1"/>
          </p:cNvSpPr>
          <p:nvPr>
            <p:ph type="sldNum" idx="40"/>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B696CA77-1DA5-446C-9C05-2C40CA6EBCD2}" type="slidenum">
              <a:rPr lang="en-US" sz="1200" b="0" strike="noStrike" spc="-1">
                <a:solidFill>
                  <a:srgbClr val="000000"/>
                </a:solidFill>
                <a:latin typeface="Times New Roman"/>
                <a:ea typeface="MS Gothic"/>
              </a:rPr>
              <a:t>10</a:t>
            </a:fld>
            <a:endParaRPr lang="sv-S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385763" y="701675"/>
            <a:ext cx="6159500" cy="3463925"/>
          </a:xfrm>
          <a:prstGeom prst="rect">
            <a:avLst/>
          </a:prstGeom>
          <a:ln w="0">
            <a:noFill/>
          </a:ln>
        </p:spPr>
      </p:sp>
      <p:sp>
        <p:nvSpPr>
          <p:cNvPr id="205" name="PlaceHolder 2"/>
          <p:cNvSpPr>
            <a:spLocks noGrp="1"/>
          </p:cNvSpPr>
          <p:nvPr>
            <p:ph type="body"/>
          </p:nvPr>
        </p:nvSpPr>
        <p:spPr>
          <a:xfrm>
            <a:off x="923760" y="4408560"/>
            <a:ext cx="5080320" cy="41709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6" name="PlaceHolder 3"/>
          <p:cNvSpPr>
            <a:spLocks noGrp="1"/>
          </p:cNvSpPr>
          <p:nvPr>
            <p:ph type="hdr"/>
          </p:nvPr>
        </p:nvSpPr>
        <p:spPr>
          <a:xfrm>
            <a:off x="5640480" y="96840"/>
            <a:ext cx="635400" cy="2066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7" name="PlaceHolder 4"/>
          <p:cNvSpPr>
            <a:spLocks noGrp="1"/>
          </p:cNvSpPr>
          <p:nvPr>
            <p:ph type="dt" idx="41"/>
          </p:nvPr>
        </p:nvSpPr>
        <p:spPr>
          <a:xfrm>
            <a:off x="654120" y="96840"/>
            <a:ext cx="821160" cy="20664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8" name="PlaceHolder 5"/>
          <p:cNvSpPr>
            <a:spLocks noGrp="1"/>
          </p:cNvSpPr>
          <p:nvPr>
            <p:ph type="ftr" idx="42"/>
          </p:nvPr>
        </p:nvSpPr>
        <p:spPr>
          <a:xfrm>
            <a:off x="5357880" y="8985240"/>
            <a:ext cx="918000" cy="17676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9" name="PlaceHolder 6"/>
          <p:cNvSpPr>
            <a:spLocks noGrp="1"/>
          </p:cNvSpPr>
          <p:nvPr>
            <p:ph type="sldNum" idx="43"/>
          </p:nvPr>
        </p:nvSpPr>
        <p:spPr>
          <a:xfrm>
            <a:off x="3222720" y="8985240"/>
            <a:ext cx="506880" cy="35928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0026CD8-2B31-45CC-B7B7-EE31C131DDF6}" type="slidenum">
              <a:rPr lang="en-US" sz="1200" b="0" strike="noStrike" spc="-1">
                <a:solidFill>
                  <a:srgbClr val="000000"/>
                </a:solidFill>
                <a:latin typeface="Times New Roman"/>
                <a:ea typeface="MS Gothic"/>
              </a:rPr>
              <a:t>11</a:t>
            </a:fld>
            <a:endParaRPr lang="sv-SE"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noRot="1" noChangeAspect="1"/>
          </p:cNvSpPr>
          <p:nvPr>
            <p:ph type="sldImg"/>
          </p:nvPr>
        </p:nvSpPr>
        <p:spPr>
          <a:xfrm>
            <a:off x="387350" y="701675"/>
            <a:ext cx="6154738" cy="3462338"/>
          </a:xfrm>
          <a:prstGeom prst="rect">
            <a:avLst/>
          </a:prstGeom>
          <a:ln w="0">
            <a:noFill/>
          </a:ln>
        </p:spPr>
      </p:sp>
      <p:sp>
        <p:nvSpPr>
          <p:cNvPr id="211"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2"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3" name="PlaceHolder 4"/>
          <p:cNvSpPr>
            <a:spLocks noGrp="1"/>
          </p:cNvSpPr>
          <p:nvPr>
            <p:ph type="dt" idx="44"/>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14" name="PlaceHolder 5"/>
          <p:cNvSpPr>
            <a:spLocks noGrp="1"/>
          </p:cNvSpPr>
          <p:nvPr>
            <p:ph type="ftr" idx="45"/>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15" name="PlaceHolder 6"/>
          <p:cNvSpPr>
            <a:spLocks noGrp="1"/>
          </p:cNvSpPr>
          <p:nvPr>
            <p:ph type="sldNum" idx="46"/>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077CCF44-864F-446C-A48E-F61664B314D1}" type="slidenum">
              <a:rPr lang="en-US" sz="1200" b="0" strike="noStrike" spc="-1">
                <a:solidFill>
                  <a:srgbClr val="000000"/>
                </a:solidFill>
                <a:latin typeface="Times New Roman"/>
                <a:ea typeface="MS Gothic"/>
              </a:rPr>
              <a:t>12</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609480" y="101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09480" y="101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8"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Date Placeholder 3"/>
          <p:cNvSpPr/>
          <p:nvPr/>
        </p:nvSpPr>
        <p:spPr>
          <a:xfrm>
            <a:off x="6534000" y="357120"/>
            <a:ext cx="4663080" cy="26856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802.18-23/0002r1</a:t>
            </a:r>
            <a:endParaRPr lang="sv-SE" sz="1800" b="0" strike="noStrike" spc="-1" dirty="0">
              <a:latin typeface="Arial"/>
            </a:endParaRPr>
          </a:p>
        </p:txBody>
      </p:sp>
      <p:sp>
        <p:nvSpPr>
          <p:cNvPr id="4" name="Date Placeholder 3"/>
          <p:cNvSpPr/>
          <p:nvPr/>
        </p:nvSpPr>
        <p:spPr>
          <a:xfrm>
            <a:off x="720000" y="360360"/>
            <a:ext cx="4663080" cy="26856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5" name="PlaceHolder 1"/>
          <p:cNvSpPr>
            <a:spLocks noGrp="1"/>
          </p:cNvSpPr>
          <p:nvPr>
            <p:ph type="title"/>
          </p:nvPr>
        </p:nvSpPr>
        <p:spPr>
          <a:xfrm>
            <a:off x="609480" y="900000"/>
            <a:ext cx="10972440" cy="1144800"/>
          </a:xfrm>
          <a:prstGeom prst="rect">
            <a:avLst/>
          </a:prstGeom>
          <a:noFill/>
          <a:ln w="0">
            <a:noFill/>
          </a:ln>
        </p:spPr>
        <p:txBody>
          <a:bodyPr lIns="0" tIns="0" rIns="0" bIns="0" anchor="ctr">
            <a:noAutofit/>
          </a:bodyPr>
          <a:lstStyle/>
          <a:p>
            <a:pPr algn="ctr">
              <a:buNone/>
            </a:pPr>
            <a:r>
              <a:rPr lang="sv-SE" sz="4400" b="0" strike="noStrike" spc="-1">
                <a:latin typeface="Arial"/>
              </a:rPr>
              <a:t>Click to edit the title text format</a:t>
            </a: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4"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6" name="Date Placeholder 3"/>
          <p:cNvSpPr/>
          <p:nvPr/>
        </p:nvSpPr>
        <p:spPr>
          <a:xfrm>
            <a:off x="6534000" y="357120"/>
            <a:ext cx="4663080" cy="26856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802.18-23/0002r1</a:t>
            </a:r>
            <a:endParaRPr lang="sv-SE" sz="1800" b="0" strike="noStrike" spc="-1" dirty="0">
              <a:latin typeface="Arial"/>
            </a:endParaRPr>
          </a:p>
        </p:txBody>
      </p:sp>
      <p:sp>
        <p:nvSpPr>
          <p:cNvPr id="47" name="Date Placeholder 3"/>
          <p:cNvSpPr/>
          <p:nvPr/>
        </p:nvSpPr>
        <p:spPr>
          <a:xfrm>
            <a:off x="720000" y="360360"/>
            <a:ext cx="4663080" cy="26856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48"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r>
              <a:rPr lang="sv-SE" sz="4400" b="0" strike="noStrike" spc="-1">
                <a:latin typeface="Arial"/>
              </a:rPr>
              <a:t>Click to edit the title text format</a:t>
            </a: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162-00-ISUS-spectrum-statement-minutes-16-dec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87-04-ISUS-draft-statement.docx"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087-04-ISUS-draft-statement.doc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6/18-16-0038-29-0000-teleconference-call-in-info.pptx"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3.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162-00-ISUS-spectrum-statement-minutes-16-december-2022.docx"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mentor.ieee.org/802.18/dcn/22/18-22-0087-04-ISUS-draft-statement.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7CED0C66-2B9A-4507-8BDE-03470BF2E9A2}" type="slidenum">
              <a:rPr lang="en-GB" sz="1200" b="0" strike="noStrike" spc="-1">
                <a:solidFill>
                  <a:srgbClr val="000000"/>
                </a:solidFill>
                <a:latin typeface="Times New Roman"/>
                <a:ea typeface="MS Gothic"/>
              </a:rPr>
              <a:t>1</a:t>
            </a:fld>
            <a:endParaRPr lang="sv-SE" sz="1200" b="0" strike="noStrike" spc="-1">
              <a:latin typeface="Times New Roman"/>
            </a:endParaRPr>
          </a:p>
        </p:txBody>
      </p:sp>
      <p:sp>
        <p:nvSpPr>
          <p:cNvPr id="93" name="PlaceHolder 2"/>
          <p:cNvSpPr>
            <a:spLocks noGrp="1"/>
          </p:cNvSpPr>
          <p:nvPr>
            <p:ph type="title"/>
          </p:nvPr>
        </p:nvSpPr>
        <p:spPr>
          <a:xfrm>
            <a:off x="3505320" y="1436040"/>
            <a:ext cx="7768080" cy="1062360"/>
          </a:xfrm>
          <a:prstGeom prst="rect">
            <a:avLst/>
          </a:prstGeom>
          <a:noFill/>
          <a:ln w="9360">
            <a:noFill/>
          </a:ln>
        </p:spPr>
        <p:txBody>
          <a:bodyPr lIns="92160" tIns="46080" rIns="92160" bIns="46080" numCol="1" spcCol="0" anchor="ctr">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00"/>
                </a:solidFill>
                <a:latin typeface="Times New Roman"/>
                <a:ea typeface="MS Gothic"/>
              </a:rPr>
              <a:t>IEEE 802.18 RR-TAG</a:t>
            </a:r>
            <a:br>
              <a:rPr sz="4400"/>
            </a:br>
            <a:r>
              <a:rPr lang="en-US" sz="3200" b="1" strike="noStrike" spc="-1">
                <a:solidFill>
                  <a:srgbClr val="000000"/>
                </a:solidFill>
                <a:latin typeface="Times New Roman"/>
                <a:ea typeface="MS Gothic"/>
              </a:rPr>
              <a:t>ISUS Ad-hoc Agenda</a:t>
            </a:r>
            <a:endParaRPr lang="sv-SE" sz="3200" b="0" strike="noStrike" spc="-1">
              <a:latin typeface="Arial"/>
            </a:endParaRPr>
          </a:p>
        </p:txBody>
      </p:sp>
      <p:sp>
        <p:nvSpPr>
          <p:cNvPr id="94" name="PlaceHolder 3"/>
          <p:cNvSpPr>
            <a:spLocks noGrp="1"/>
          </p:cNvSpPr>
          <p:nvPr>
            <p:ph/>
          </p:nvPr>
        </p:nvSpPr>
        <p:spPr>
          <a:xfrm>
            <a:off x="3505320" y="2502720"/>
            <a:ext cx="7768080" cy="767160"/>
          </a:xfrm>
          <a:prstGeom prst="rect">
            <a:avLst/>
          </a:prstGeom>
          <a:noFill/>
          <a:ln w="9360">
            <a:noFill/>
          </a:ln>
        </p:spPr>
        <p:txBody>
          <a:bodyPr lIns="92160" tIns="46080" rIns="92160" bIns="46080" numCol="1" spcCol="0" anchor="t">
            <a:noAutofit/>
          </a:bodyPr>
          <a:lstStyle/>
          <a:p>
            <a:pPr marL="343080" indent="-343080" algn="r">
              <a:lnSpc>
                <a:spcPct val="100000"/>
              </a:lnSpc>
              <a:spcBef>
                <a:spcPts val="499"/>
              </a:spcBef>
              <a:buNone/>
              <a:tabLst>
                <a:tab pos="0" algn="l"/>
              </a:tabLst>
            </a:pPr>
            <a:r>
              <a:rPr lang="en-GB" sz="2000" b="1" strike="noStrike" spc="-1">
                <a:solidFill>
                  <a:srgbClr val="000000"/>
                </a:solidFill>
                <a:latin typeface="Times New Roman"/>
                <a:ea typeface="MS Gothic"/>
              </a:rPr>
              <a:t>Date: </a:t>
            </a:r>
            <a:r>
              <a:rPr lang="en-GB" sz="2000" b="0" strike="noStrike" spc="-1">
                <a:solidFill>
                  <a:srgbClr val="000000"/>
                </a:solidFill>
                <a:latin typeface="Times New Roman"/>
                <a:ea typeface="MS Gothic"/>
              </a:rPr>
              <a:t>6 January 2023</a:t>
            </a:r>
            <a:endParaRPr lang="sv-SE" sz="2000" b="0" strike="noStrike" spc="-1">
              <a:latin typeface="Arial"/>
            </a:endParaRPr>
          </a:p>
        </p:txBody>
      </p:sp>
      <p:sp>
        <p:nvSpPr>
          <p:cNvPr id="95" name="Rectangle 1"/>
          <p:cNvSpPr/>
          <p:nvPr/>
        </p:nvSpPr>
        <p:spPr>
          <a:xfrm>
            <a:off x="3124080" y="4340880"/>
            <a:ext cx="1443600" cy="376560"/>
          </a:xfrm>
          <a:prstGeom prst="rect">
            <a:avLst/>
          </a:prstGeom>
          <a:noFill/>
          <a:ln w="9525">
            <a:noFill/>
          </a:ln>
        </p:spPr>
        <p:style>
          <a:lnRef idx="0">
            <a:scrgbClr r="0" g="0" b="0"/>
          </a:lnRef>
          <a:fillRef idx="0">
            <a:scrgbClr r="0" g="0" b="0"/>
          </a:fillRef>
          <a:effectRef idx="0">
            <a:scrgbClr r="0" g="0" b="0"/>
          </a:effectRef>
          <a:fontRef idx="minor"/>
        </p:style>
        <p:txBody>
          <a:bodyPr lIns="92160" tIns="46080" rIns="92160" bIns="46080" anchor="t">
            <a:noAutofit/>
          </a:bodyPr>
          <a:lstStyle/>
          <a:p>
            <a:pPr>
              <a:lnSpc>
                <a:spcPct val="100000"/>
              </a:lnSpc>
              <a:spcBef>
                <a:spcPts val="499"/>
              </a:spcBef>
              <a:buNone/>
              <a:tabLst>
                <a:tab pos="343080" algn="l"/>
                <a:tab pos="1257480" algn="l"/>
                <a:tab pos="2171880" algn="l"/>
                <a:tab pos="3086280" algn="l"/>
                <a:tab pos="4000680" algn="l"/>
                <a:tab pos="4915080" algn="l"/>
                <a:tab pos="5829480" algn="l"/>
                <a:tab pos="6743880" algn="l"/>
                <a:tab pos="7658280" algn="l"/>
                <a:tab pos="8572680" algn="l"/>
                <a:tab pos="9487080" algn="l"/>
                <a:tab pos="10401480" algn="l"/>
              </a:tabLst>
            </a:pPr>
            <a:r>
              <a:rPr lang="en-GB" sz="2000" b="1" strike="noStrike" spc="-1">
                <a:solidFill>
                  <a:srgbClr val="000000"/>
                </a:solidFill>
                <a:latin typeface="Times New Roman"/>
                <a:ea typeface="MS Gothic"/>
              </a:rPr>
              <a:t>Authors:</a:t>
            </a:r>
            <a:endParaRPr lang="sv-SE" sz="2000" b="0" strike="noStrike" spc="-1">
              <a:latin typeface="Arial"/>
            </a:endParaRPr>
          </a:p>
        </p:txBody>
      </p:sp>
      <p:graphicFrame>
        <p:nvGraphicFramePr>
          <p:cNvPr id="96" name="Table 94"/>
          <p:cNvGraphicFramePr/>
          <p:nvPr/>
        </p:nvGraphicFramePr>
        <p:xfrm>
          <a:off x="3362400" y="5063040"/>
          <a:ext cx="7763400" cy="664920"/>
        </p:xfrm>
        <a:graphic>
          <a:graphicData uri="http://schemas.openxmlformats.org/drawingml/2006/table">
            <a:tbl>
              <a:tblPr/>
              <a:tblGrid>
                <a:gridCol w="2006280">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3417120">
                  <a:extLst>
                    <a:ext uri="{9D8B030D-6E8A-4147-A177-3AD203B41FA5}">
                      <a16:colId xmlns:a16="http://schemas.microsoft.com/office/drawing/2014/main" val="20002"/>
                    </a:ext>
                  </a:extLst>
                </a:gridCol>
              </a:tblGrid>
              <a:tr h="336960">
                <a:tc>
                  <a:txBody>
                    <a:bodyPr/>
                    <a:lstStyle/>
                    <a:p>
                      <a:pPr>
                        <a:lnSpc>
                          <a:spcPct val="100000"/>
                        </a:lnSpc>
                        <a:buNone/>
                      </a:pPr>
                      <a:r>
                        <a:rPr lang="sv-SE" sz="1300" b="1" strike="noStrike" spc="-1">
                          <a:solidFill>
                            <a:srgbClr val="000000"/>
                          </a:solidFill>
                          <a:latin typeface="DejaVu Serif"/>
                          <a:ea typeface="DejaVu Sans"/>
                        </a:rPr>
                        <a:t>Name</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Affiliation</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E-mail</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0"/>
                  </a:ext>
                </a:extLst>
              </a:tr>
              <a:tr h="327960">
                <a:tc>
                  <a:txBody>
                    <a:bodyPr/>
                    <a:lstStyle/>
                    <a:p>
                      <a:pPr>
                        <a:lnSpc>
                          <a:spcPct val="100000"/>
                        </a:lnSpc>
                        <a:buNone/>
                      </a:pPr>
                      <a:r>
                        <a:rPr lang="sv-SE" sz="1300" b="0" strike="noStrike" spc="-1">
                          <a:solidFill>
                            <a:srgbClr val="000000"/>
                          </a:solidFill>
                          <a:latin typeface="DejaVu Serif"/>
                          <a:ea typeface="DejaVu Sans"/>
                        </a:rPr>
                        <a:t>Amelia Andersdotter</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Sky Group/Comcast</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amelia.ieee@andersdotter.cc</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
        <p:nvSpPr>
          <p:cNvPr id="97" name="Rectangle 95"/>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B520B6B-58A1-4742-8955-6D1DA9C88EA3}" type="slidenum">
              <a:rPr lang="en-US" sz="1200" b="0" strike="noStrike" spc="-1">
                <a:solidFill>
                  <a:srgbClr val="000000"/>
                </a:solidFill>
                <a:latin typeface="Times New Roman"/>
                <a:ea typeface="MS PGothic"/>
              </a:rPr>
              <a:t>10</a:t>
            </a:fld>
            <a:endParaRPr lang="sv-SE" sz="1200" b="0" strike="noStrike" spc="-1">
              <a:latin typeface="Times New Roman"/>
            </a:endParaRPr>
          </a:p>
        </p:txBody>
      </p:sp>
      <p:sp>
        <p:nvSpPr>
          <p:cNvPr id="132" name="PlaceHolder 2"/>
          <p:cNvSpPr>
            <a:spLocks noGrp="1"/>
          </p:cNvSpPr>
          <p:nvPr>
            <p:ph type="title"/>
          </p:nvPr>
        </p:nvSpPr>
        <p:spPr>
          <a:xfrm>
            <a:off x="990720" y="606600"/>
            <a:ext cx="10362960" cy="8863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Administrative motions</a:t>
            </a:r>
            <a:endParaRPr lang="sv-SE" sz="2800" b="0" strike="noStrike" spc="-1">
              <a:latin typeface="Arial"/>
            </a:endParaRPr>
          </a:p>
        </p:txBody>
      </p:sp>
      <p:sp>
        <p:nvSpPr>
          <p:cNvPr id="133" name="PlaceHolder 3"/>
          <p:cNvSpPr>
            <a:spLocks noGrp="1"/>
          </p:cNvSpPr>
          <p:nvPr>
            <p:ph/>
          </p:nvPr>
        </p:nvSpPr>
        <p:spPr>
          <a:xfrm>
            <a:off x="882720" y="1387800"/>
            <a:ext cx="10547280" cy="4109040"/>
          </a:xfrm>
          <a:prstGeom prst="rect">
            <a:avLst/>
          </a:prstGeom>
          <a:noFill/>
          <a:ln w="9360">
            <a:noFill/>
          </a:ln>
        </p:spPr>
        <p:txBody>
          <a:bodyPr lIns="92160" tIns="46080" rIns="92160" bIns="46080" numCol="1" spcCol="0" anchor="t">
            <a:noAutofit/>
          </a:bodyPr>
          <a:lstStyle/>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Motion #1 (Internal):  To approve the meeting minutes of the 16 December 2022 ISUS call as shown in the document </a:t>
            </a:r>
            <a:r>
              <a:rPr lang="en-US" sz="1800" b="1" u="sng" strike="noStrike" spc="-7" dirty="0">
                <a:solidFill>
                  <a:srgbClr val="3333CC"/>
                </a:solidFill>
                <a:uFillTx/>
                <a:latin typeface="Times New Roman"/>
                <a:ea typeface="MS Gothic"/>
                <a:hlinkClick r:id="rId3"/>
              </a:rPr>
              <a:t>18-22-0162r0</a:t>
            </a:r>
            <a:r>
              <a:rPr lang="en-US" sz="1800" b="1" strike="noStrike" spc="-7" dirty="0">
                <a:solidFill>
                  <a:srgbClr val="000000"/>
                </a:solidFill>
                <a:latin typeface="Times New Roman"/>
                <a:ea typeface="MS Gothic"/>
              </a:rPr>
              <a:t>, with editorial privilege for the ISUS </a:t>
            </a:r>
            <a:r>
              <a:rPr lang="en-US" sz="1800" b="1" strike="noStrike" spc="-7" dirty="0" err="1">
                <a:solidFill>
                  <a:srgbClr val="000000"/>
                </a:solidFill>
                <a:latin typeface="Times New Roman"/>
                <a:ea typeface="MS Gothic"/>
              </a:rPr>
              <a:t>Adhoc</a:t>
            </a:r>
            <a:r>
              <a:rPr lang="en-US" sz="1800" b="1" strike="noStrike" spc="-7" dirty="0">
                <a:solidFill>
                  <a:srgbClr val="000000"/>
                </a:solidFill>
                <a:latin typeface="Times New Roman"/>
                <a:ea typeface="MS Gothic"/>
              </a:rPr>
              <a:t> Chair. </a:t>
            </a:r>
            <a:endParaRPr lang="sv-SE" sz="18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Moved:  Stuart Kerry</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Seconded: Al </a:t>
            </a:r>
            <a:r>
              <a:rPr lang="en-US" sz="1600" b="0" strike="noStrike" spc="-7" dirty="0" err="1">
                <a:solidFill>
                  <a:srgbClr val="000000"/>
                </a:solidFill>
                <a:latin typeface="Times New Roman"/>
                <a:ea typeface="MS Gothic"/>
              </a:rPr>
              <a:t>Petrick</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Discussion: None</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Vote: Passed by unanimous consent</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Result: Passed.</a:t>
            </a:r>
            <a:endParaRPr lang="sv-SE" sz="1600" b="0" strike="noStrike" spc="-1" dirty="0">
              <a:latin typeface="Arial"/>
            </a:endParaRPr>
          </a:p>
          <a:p>
            <a:pPr marL="399240" indent="-228600">
              <a:lnSpc>
                <a:spcPct val="100000"/>
              </a:lnSpc>
              <a:spcBef>
                <a:spcPts val="1417"/>
              </a:spcBef>
              <a:buNone/>
              <a:tabLst>
                <a:tab pos="0" algn="l"/>
              </a:tabLst>
            </a:pPr>
            <a:endParaRPr lang="sv-SE" sz="1600" b="0" strike="noStrike" spc="-1" dirty="0">
              <a:latin typeface="Arial"/>
            </a:endParaRPr>
          </a:p>
          <a:p>
            <a:pPr marL="399240" indent="-228600" algn="just">
              <a:lnSpc>
                <a:spcPct val="100000"/>
              </a:lnSpc>
              <a:spcBef>
                <a:spcPts val="601"/>
              </a:spcBef>
              <a:buNone/>
              <a:tabLst>
                <a:tab pos="0" algn="l"/>
              </a:tabLst>
            </a:pPr>
            <a:endParaRPr lang="sv-SE" sz="1600" b="0" strike="noStrike" spc="-1" dirty="0">
              <a:latin typeface="Arial"/>
            </a:endParaRPr>
          </a:p>
        </p:txBody>
      </p:sp>
      <p:sp>
        <p:nvSpPr>
          <p:cNvPr id="134" name="Rectangle 14"/>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9B161F22-1CB5-4532-890E-15641B100368}" type="slidenum">
              <a:rPr lang="en-US" sz="1200" b="0" strike="noStrike" spc="-1">
                <a:solidFill>
                  <a:srgbClr val="000000"/>
                </a:solidFill>
                <a:latin typeface="Times New Roman"/>
                <a:ea typeface="MS PGothic"/>
              </a:rPr>
              <a:t>11</a:t>
            </a:fld>
            <a:endParaRPr lang="sv-SE" sz="1200" b="0" strike="noStrike" spc="-1">
              <a:latin typeface="Times New Roman"/>
            </a:endParaRPr>
          </a:p>
        </p:txBody>
      </p:sp>
      <p:sp>
        <p:nvSpPr>
          <p:cNvPr id="136" name="PlaceHolder 2"/>
          <p:cNvSpPr>
            <a:spLocks noGrp="1"/>
          </p:cNvSpPr>
          <p:nvPr>
            <p:ph type="title"/>
          </p:nvPr>
        </p:nvSpPr>
        <p:spPr>
          <a:xfrm>
            <a:off x="990720" y="606600"/>
            <a:ext cx="10362960" cy="886320"/>
          </a:xfrm>
          <a:prstGeom prst="rect">
            <a:avLst/>
          </a:prstGeom>
          <a:noFill/>
          <a:ln w="9360">
            <a:noFill/>
          </a:ln>
        </p:spPr>
        <p:txBody>
          <a:bodyPr lIns="92160" tIns="46080" rIns="92160" bIns="46080" numCol="1" spcCol="0" anchor="ctr">
            <a:noAutofit/>
          </a:bodyPr>
          <a:lstStyle/>
          <a:p>
            <a:pPr algn="just">
              <a:lnSpc>
                <a:spcPct val="100000"/>
              </a:lnSpc>
              <a:spcBef>
                <a:spcPts val="601"/>
              </a:spcBef>
              <a:buNone/>
              <a:tabLst>
                <a:tab pos="230040" algn="l"/>
              </a:tabLst>
            </a:pPr>
            <a:r>
              <a:rPr lang="en-US" sz="2400" b="1" strike="noStrike" spc="-7">
                <a:solidFill>
                  <a:srgbClr val="1C99E0"/>
                </a:solidFill>
                <a:latin typeface="Times New Roman"/>
                <a:ea typeface="MS Gothic"/>
              </a:rPr>
              <a:t>Policy statements, uses and process for adoption, including upcoming timeline</a:t>
            </a:r>
            <a:endParaRPr lang="sv-SE" sz="2400" b="0" strike="noStrike" spc="-1">
              <a:solidFill>
                <a:srgbClr val="1C99E0"/>
              </a:solidFill>
              <a:latin typeface="Arial"/>
            </a:endParaRPr>
          </a:p>
        </p:txBody>
      </p:sp>
      <p:sp>
        <p:nvSpPr>
          <p:cNvPr id="137" name="PlaceHolder 3"/>
          <p:cNvSpPr>
            <a:spLocks noGrp="1"/>
          </p:cNvSpPr>
          <p:nvPr>
            <p:ph/>
          </p:nvPr>
        </p:nvSpPr>
        <p:spPr>
          <a:xfrm>
            <a:off x="882720" y="2700000"/>
            <a:ext cx="10547280" cy="2796840"/>
          </a:xfrm>
          <a:prstGeom prst="rect">
            <a:avLst/>
          </a:prstGeom>
          <a:noFill/>
          <a:ln w="9360">
            <a:noFill/>
          </a:ln>
        </p:spPr>
        <p:txBody>
          <a:bodyPr lIns="92160" tIns="46080" rIns="92160" bIns="46080" numCol="1" spcCol="0" anchor="t">
            <a:noAutofit/>
          </a:bodyPr>
          <a:lstStyle/>
          <a:p>
            <a:pPr marL="432000" indent="-324000" algn="just">
              <a:lnSpc>
                <a:spcPct val="100000"/>
              </a:lnSpc>
              <a:spcBef>
                <a:spcPts val="601"/>
              </a:spcBef>
              <a:buClr>
                <a:srgbClr val="000000"/>
              </a:buClr>
              <a:buSzPct val="45000"/>
              <a:buFont typeface="Wingdings" charset="2"/>
              <a:buChar char=""/>
              <a:tabLst>
                <a:tab pos="230040" algn="l"/>
              </a:tabLst>
            </a:pPr>
            <a:r>
              <a:rPr lang="en-US" sz="1800" b="1" strike="noStrike" spc="-7" dirty="0">
                <a:solidFill>
                  <a:srgbClr val="000000"/>
                </a:solidFill>
                <a:latin typeface="Times New Roman"/>
                <a:ea typeface="MS Gothic"/>
              </a:rPr>
              <a:t>Karen McCabe (IEEE SA Senior Director, Public Affairs and Marketing) and Karen Mulberry (IEEE SA Senior Manager, Public Affairs)</a:t>
            </a:r>
            <a:endParaRPr lang="sv-SE" sz="1800" b="0" strike="noStrike" spc="-1" dirty="0">
              <a:latin typeface="Arial"/>
            </a:endParaRPr>
          </a:p>
          <a:p>
            <a:pPr marL="432000" indent="-324000" algn="just">
              <a:lnSpc>
                <a:spcPct val="100000"/>
              </a:lnSpc>
              <a:spcBef>
                <a:spcPts val="601"/>
              </a:spcBef>
              <a:buClr>
                <a:srgbClr val="000000"/>
              </a:buClr>
              <a:buSzPct val="45000"/>
              <a:buFont typeface="Wingdings" charset="2"/>
              <a:buChar char=""/>
              <a:tabLst>
                <a:tab pos="230040" algn="l"/>
              </a:tabLst>
            </a:pPr>
            <a:br>
              <a:rPr sz="1800" dirty="0"/>
            </a:br>
            <a:endParaRPr lang="sv-SE" sz="1800" b="0" strike="noStrike" spc="-1" dirty="0">
              <a:latin typeface="Arial"/>
            </a:endParaRPr>
          </a:p>
          <a:p>
            <a:pPr marL="432000" indent="-324000" algn="just">
              <a:lnSpc>
                <a:spcPct val="100000"/>
              </a:lnSpc>
              <a:spcBef>
                <a:spcPts val="601"/>
              </a:spcBef>
              <a:buClr>
                <a:srgbClr val="000000"/>
              </a:buClr>
              <a:buSzPct val="45000"/>
              <a:buFont typeface="Wingdings" charset="2"/>
              <a:buChar char=""/>
              <a:tabLst>
                <a:tab pos="230040" algn="l"/>
              </a:tabLst>
            </a:pPr>
            <a:r>
              <a:rPr lang="en-US" sz="1800" b="1" strike="noStrike" spc="-7" dirty="0">
                <a:solidFill>
                  <a:srgbClr val="000000"/>
                </a:solidFill>
                <a:latin typeface="Times New Roman"/>
                <a:ea typeface="MS Gothic"/>
              </a:rPr>
              <a:t>How does IEEE SA Public Affairs office work?</a:t>
            </a:r>
            <a:endParaRPr lang="sv-SE" sz="1800" b="0" strike="noStrike" spc="-1" dirty="0">
              <a:latin typeface="Arial"/>
            </a:endParaRPr>
          </a:p>
          <a:p>
            <a:pPr marL="432000" indent="-324000" algn="just">
              <a:lnSpc>
                <a:spcPct val="100000"/>
              </a:lnSpc>
              <a:spcBef>
                <a:spcPts val="601"/>
              </a:spcBef>
              <a:buClr>
                <a:srgbClr val="000000"/>
              </a:buClr>
              <a:buSzPct val="45000"/>
              <a:buFont typeface="Wingdings" charset="2"/>
              <a:buChar char=""/>
              <a:tabLst>
                <a:tab pos="230040" algn="l"/>
              </a:tabLst>
            </a:pPr>
            <a:r>
              <a:rPr lang="en-US" sz="1800" b="1" strike="noStrike" spc="-7" dirty="0">
                <a:solidFill>
                  <a:srgbClr val="000000"/>
                </a:solidFill>
                <a:latin typeface="Times New Roman"/>
                <a:ea typeface="MS Gothic"/>
              </a:rPr>
              <a:t>Where do they intend to use this document?</a:t>
            </a:r>
            <a:endParaRPr lang="sv-SE" sz="1800" b="0" strike="noStrike" spc="-1" dirty="0">
              <a:latin typeface="Arial"/>
            </a:endParaRPr>
          </a:p>
          <a:p>
            <a:pPr marL="432000" indent="-324000" algn="just">
              <a:lnSpc>
                <a:spcPct val="100000"/>
              </a:lnSpc>
              <a:spcBef>
                <a:spcPts val="601"/>
              </a:spcBef>
              <a:buClr>
                <a:srgbClr val="000000"/>
              </a:buClr>
              <a:buSzPct val="45000"/>
              <a:buFont typeface="Wingdings" charset="2"/>
              <a:buChar char=""/>
              <a:tabLst>
                <a:tab pos="230040" algn="l"/>
              </a:tabLst>
            </a:pPr>
            <a:r>
              <a:rPr lang="en-US" sz="1800" b="1" strike="noStrike" spc="-7" dirty="0">
                <a:solidFill>
                  <a:srgbClr val="000000"/>
                </a:solidFill>
                <a:latin typeface="Times New Roman"/>
                <a:ea typeface="MS Gothic"/>
              </a:rPr>
              <a:t>What are the opportunities for advancing this document at SA level in the upcoming months?</a:t>
            </a:r>
            <a:endParaRPr lang="sv-SE" sz="1800" b="0" strike="noStrike" spc="-1" dirty="0">
              <a:latin typeface="Arial"/>
            </a:endParaRPr>
          </a:p>
        </p:txBody>
      </p:sp>
      <p:sp>
        <p:nvSpPr>
          <p:cNvPr id="138" name="Rectangle 16"/>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C8CEDB52-9E5F-4274-A0E1-1B3F38B4061C}" type="slidenum">
              <a:rPr lang="en-US" sz="1200" b="0" strike="noStrike" spc="-1">
                <a:solidFill>
                  <a:srgbClr val="000000"/>
                </a:solidFill>
                <a:latin typeface="Times New Roman"/>
                <a:ea typeface="MS PGothic"/>
              </a:rPr>
              <a:t>12</a:t>
            </a:fld>
            <a:endParaRPr lang="sv-SE" sz="1200" b="0" strike="noStrike" spc="-1">
              <a:latin typeface="Times New Roman"/>
            </a:endParaRPr>
          </a:p>
        </p:txBody>
      </p:sp>
      <p:sp>
        <p:nvSpPr>
          <p:cNvPr id="140"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Scope statement</a:t>
            </a:r>
            <a:endParaRPr lang="sv-SE" sz="2800" b="0" strike="noStrike" spc="-1">
              <a:latin typeface="Arial"/>
            </a:endParaRPr>
          </a:p>
        </p:txBody>
      </p:sp>
      <p:sp>
        <p:nvSpPr>
          <p:cNvPr id="141" name="PlaceHolder 3"/>
          <p:cNvSpPr>
            <a:spLocks noGrp="1"/>
          </p:cNvSpPr>
          <p:nvPr>
            <p:ph/>
          </p:nvPr>
        </p:nvSpPr>
        <p:spPr>
          <a:xfrm>
            <a:off x="882720" y="1387800"/>
            <a:ext cx="10546920" cy="4911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Kept for completeness.</a:t>
            </a:r>
            <a:endParaRPr lang="sv-SE" sz="18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lang="sv-SE" sz="14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lang="sv-SE" sz="14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This would suggest the document that we produce in ISUS should be a "high level overview" of the IEEE 802 family of standards:</a:t>
            </a:r>
            <a:endParaRPr lang="sv-SE" sz="14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We will need </a:t>
            </a:r>
            <a:r>
              <a:rPr lang="en-US" sz="1200" b="1" u="sng" strike="noStrike" spc="-7">
                <a:solidFill>
                  <a:srgbClr val="000000"/>
                </a:solidFill>
                <a:uFillTx/>
                <a:latin typeface="Times New Roman"/>
                <a:ea typeface="MS Gothic"/>
              </a:rPr>
              <a:t>references to some particularly strong brand-names</a:t>
            </a:r>
            <a:r>
              <a:rPr lang="en-US" sz="1200" b="1" strike="noStrike" spc="-7">
                <a:solidFill>
                  <a:srgbClr val="000000"/>
                </a:solidFill>
                <a:latin typeface="Times New Roman"/>
                <a:ea typeface="MS Gothic"/>
              </a:rPr>
              <a:t>, like Wi-Fi (footnote? Paragraph? Make the connection)</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Link applications with technologies from 802 --&gt; they use spectrum, share spectrum, co-existence, </a:t>
            </a:r>
            <a:r>
              <a:rPr lang="en-US" sz="1200" b="1" u="sng" strike="noStrike" spc="-7">
                <a:solidFill>
                  <a:srgbClr val="000000"/>
                </a:solidFill>
                <a:uFillTx/>
                <a:latin typeface="Times New Roman"/>
                <a:ea typeface="MS Gothic"/>
              </a:rPr>
              <a:t>highlight 802.19</a:t>
            </a:r>
            <a:r>
              <a:rPr lang="en-US" sz="1200" b="1" strike="noStrike" spc="-7">
                <a:solidFill>
                  <a:srgbClr val="000000"/>
                </a:solidFill>
                <a:latin typeface="Times New Roman"/>
                <a:ea typeface="MS Gothic"/>
              </a:rPr>
              <a:t> etc</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Unlicensed spectrum technologies is something that we contribute to and use and we provide technologies in this space, everyone is using them</a:t>
            </a:r>
            <a:endParaRPr lang="sv-SE" sz="1200" b="0" strike="noStrike" spc="-1">
              <a:latin typeface="Arial"/>
            </a:endParaRPr>
          </a:p>
        </p:txBody>
      </p:sp>
      <p:sp>
        <p:nvSpPr>
          <p:cNvPr id="142" name="Rectangle 2"/>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516BC173-01C3-42D6-8B3B-A8928D06CB8A}" type="slidenum">
              <a:rPr lang="en-US" sz="1200" b="0" strike="noStrike" spc="-1">
                <a:solidFill>
                  <a:srgbClr val="000000"/>
                </a:solidFill>
                <a:latin typeface="Times New Roman"/>
                <a:ea typeface="MS PGothic"/>
              </a:rPr>
              <a:t>13</a:t>
            </a:fld>
            <a:endParaRPr lang="sv-SE" sz="1200" b="0" strike="noStrike" spc="-1">
              <a:latin typeface="Times New Roman"/>
            </a:endParaRPr>
          </a:p>
        </p:txBody>
      </p:sp>
      <p:sp>
        <p:nvSpPr>
          <p:cNvPr id="144"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 first outline of statement headings</a:t>
            </a:r>
            <a:endParaRPr lang="sv-SE" sz="2800" b="0" strike="noStrike" spc="-1">
              <a:latin typeface="Arial"/>
            </a:endParaRPr>
          </a:p>
        </p:txBody>
      </p:sp>
      <p:sp>
        <p:nvSpPr>
          <p:cNvPr id="145" name="PlaceHolder 3"/>
          <p:cNvSpPr>
            <a:spLocks noGrp="1"/>
          </p:cNvSpPr>
          <p:nvPr>
            <p:ph/>
          </p:nvPr>
        </p:nvSpPr>
        <p:spPr>
          <a:xfrm>
            <a:off x="882720" y="1387800"/>
            <a:ext cx="10546920" cy="4911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In the draft position statement contained in doc. </a:t>
            </a:r>
            <a:r>
              <a:rPr lang="en-US" sz="1800" b="1" u="sng" strike="noStrike" spc="-7">
                <a:solidFill>
                  <a:srgbClr val="3333CC"/>
                </a:solidFill>
                <a:uFillTx/>
                <a:latin typeface="Times New Roman"/>
                <a:ea typeface="MS Gothic"/>
                <a:hlinkClick r:id="rId3"/>
              </a:rPr>
              <a:t>18-22-0087r4</a:t>
            </a:r>
            <a:r>
              <a:rPr lang="en-US" sz="1800" b="1" strike="noStrike" spc="-7">
                <a:solidFill>
                  <a:srgbClr val="000000"/>
                </a:solidFill>
                <a:latin typeface="Times New Roman"/>
                <a:ea typeface="MS Gothic"/>
              </a:rPr>
              <a:t>, the following headings are proposed:</a:t>
            </a:r>
            <a:endParaRPr lang="sv-SE" sz="1800" b="0" strike="noStrike" spc="-1">
              <a:latin typeface="Arial"/>
            </a:endParaRPr>
          </a:p>
          <a:p>
            <a:pPr marL="406440" indent="-228600">
              <a:lnSpc>
                <a:spcPct val="115000"/>
              </a:lnSpc>
              <a:spcBef>
                <a:spcPts val="1001"/>
              </a:spcBef>
              <a:spcAft>
                <a:spcPts val="1060"/>
              </a:spcAft>
              <a:buNone/>
              <a:tabLst>
                <a:tab pos="0" algn="l"/>
              </a:tabLst>
            </a:pPr>
            <a:r>
              <a:rPr lang="en-US" sz="1800" b="1" strike="noStrike" spc="-7">
                <a:solidFill>
                  <a:srgbClr val="000000"/>
                </a:solidFill>
                <a:latin typeface="Times New Roman"/>
                <a:ea typeface="MS Gothic"/>
              </a:rPr>
              <a:t>&lt;Introductory paragraph&gt;</a:t>
            </a:r>
            <a:endParaRPr lang="sv-SE" sz="1800" b="0" strike="noStrike" spc="-1">
              <a:latin typeface="Arial"/>
            </a:endParaRPr>
          </a:p>
          <a:p>
            <a:pPr marL="406440" indent="-228600">
              <a:lnSpc>
                <a:spcPct val="115000"/>
              </a:lnSpc>
              <a:spcBef>
                <a:spcPts val="1001"/>
              </a:spcBef>
              <a:spcAft>
                <a:spcPts val="1060"/>
              </a:spcAft>
              <a:buNone/>
              <a:tabLst>
                <a:tab pos="0" algn="l"/>
              </a:tabLst>
            </a:pPr>
            <a:r>
              <a:rPr lang="en-US" sz="1800" b="1" strike="noStrike" spc="-7">
                <a:solidFill>
                  <a:srgbClr val="000000"/>
                </a:solidFill>
                <a:highlight>
                  <a:srgbClr val="FFFF00"/>
                </a:highlight>
                <a:latin typeface="Times New Roman"/>
                <a:ea typeface="MS Gothic"/>
              </a:rPr>
              <a:t>&lt;The IEEE 802 family of technologies for unlicensed spectrum&gt; (to be revised)</a:t>
            </a:r>
            <a:endParaRPr lang="sv-SE" sz="1800" b="0" strike="noStrike" spc="-1">
              <a:latin typeface="Arial"/>
            </a:endParaRPr>
          </a:p>
          <a:p>
            <a:pPr marL="406440" indent="-228600">
              <a:lnSpc>
                <a:spcPct val="115000"/>
              </a:lnSpc>
              <a:spcBef>
                <a:spcPts val="1001"/>
              </a:spcBef>
              <a:spcAft>
                <a:spcPts val="1060"/>
              </a:spcAft>
              <a:buNone/>
              <a:tabLst>
                <a:tab pos="0" algn="l"/>
              </a:tabLst>
            </a:pPr>
            <a:r>
              <a:rPr lang="en-US" sz="1800" b="1" strike="noStrike" spc="-7">
                <a:solidFill>
                  <a:srgbClr val="000000"/>
                </a:solidFill>
                <a:highlight>
                  <a:srgbClr val="FFFF00"/>
                </a:highlight>
                <a:latin typeface="Times New Roman"/>
                <a:ea typeface="MS Gothic"/>
              </a:rPr>
              <a:t>&lt;Recommendations&gt; (Expected revision)</a:t>
            </a:r>
            <a:endParaRPr lang="sv-SE" sz="1800" b="0" strike="noStrike" spc="-1">
              <a:latin typeface="Arial"/>
            </a:endParaRPr>
          </a:p>
          <a:p>
            <a:pPr marL="406440" indent="-228600">
              <a:lnSpc>
                <a:spcPct val="115000"/>
              </a:lnSpc>
              <a:spcBef>
                <a:spcPts val="1001"/>
              </a:spcBef>
              <a:spcAft>
                <a:spcPts val="1060"/>
              </a:spcAft>
              <a:buNone/>
              <a:tabLst>
                <a:tab pos="0" algn="l"/>
              </a:tabLst>
            </a:pPr>
            <a:r>
              <a:rPr lang="en-US" sz="1800" b="1" strike="noStrike" spc="-7">
                <a:solidFill>
                  <a:srgbClr val="000000"/>
                </a:solidFill>
                <a:latin typeface="Times New Roman"/>
                <a:ea typeface="MS Gothic"/>
              </a:rPr>
              <a:t>&lt;History&gt;</a:t>
            </a:r>
            <a:endParaRPr lang="sv-SE" sz="1800" b="0" strike="noStrike" spc="-1">
              <a:latin typeface="Arial"/>
            </a:endParaRPr>
          </a:p>
          <a:p>
            <a:pPr marL="406440" indent="-228600">
              <a:lnSpc>
                <a:spcPct val="115000"/>
              </a:lnSpc>
              <a:spcBef>
                <a:spcPts val="6"/>
              </a:spcBef>
              <a:spcAft>
                <a:spcPts val="601"/>
              </a:spcAft>
              <a:buNone/>
              <a:tabLst>
                <a:tab pos="0" algn="l"/>
              </a:tabLst>
            </a:pPr>
            <a:r>
              <a:rPr lang="en-US" sz="1800" b="1" strike="noStrike" spc="-7">
                <a:solidFill>
                  <a:srgbClr val="000000"/>
                </a:solidFill>
                <a:latin typeface="Times New Roman"/>
                <a:ea typeface="MS Gothic"/>
              </a:rPr>
              <a:t>&lt;Current applications, increasing future applications&gt;</a:t>
            </a:r>
            <a:endParaRPr lang="sv-SE" sz="1800" b="0" strike="noStrike" spc="-1">
              <a:latin typeface="Arial"/>
            </a:endParaRPr>
          </a:p>
          <a:p>
            <a:pPr marL="406440" indent="-228600">
              <a:lnSpc>
                <a:spcPct val="115000"/>
              </a:lnSpc>
              <a:spcBef>
                <a:spcPts val="6"/>
              </a:spcBef>
              <a:spcAft>
                <a:spcPts val="601"/>
              </a:spcAft>
              <a:buNone/>
              <a:tabLst>
                <a:tab pos="0" algn="l"/>
              </a:tabLst>
            </a:pPr>
            <a:r>
              <a:rPr lang="en-US" sz="1800" b="1" strike="noStrike" spc="-7">
                <a:solidFill>
                  <a:srgbClr val="000000"/>
                </a:solidFill>
                <a:highlight>
                  <a:srgbClr val="FFFF00"/>
                </a:highlight>
                <a:latin typeface="Times New Roman"/>
                <a:ea typeface="MS Gothic"/>
              </a:rPr>
              <a:t>&lt;Spectrum sharing, co-existence, .19&gt; (New text in first paragraph)</a:t>
            </a:r>
            <a:endParaRPr lang="sv-SE" sz="1800" b="0" strike="noStrike" spc="-1">
              <a:latin typeface="Arial"/>
            </a:endParaRPr>
          </a:p>
          <a:p>
            <a:pPr marL="406440" indent="-228600">
              <a:lnSpc>
                <a:spcPct val="115000"/>
              </a:lnSpc>
              <a:spcBef>
                <a:spcPts val="1001"/>
              </a:spcBef>
              <a:spcAft>
                <a:spcPts val="601"/>
              </a:spcAft>
              <a:buNone/>
              <a:tabLst>
                <a:tab pos="0" algn="l"/>
              </a:tabLst>
            </a:pPr>
            <a:r>
              <a:rPr lang="en-US" sz="1800" b="1" strike="noStrike" spc="-7">
                <a:solidFill>
                  <a:srgbClr val="000000"/>
                </a:solidFill>
                <a:latin typeface="Times New Roman"/>
                <a:ea typeface="MS Gothic"/>
              </a:rPr>
              <a:t>&lt;Optimistic end-note&gt;</a:t>
            </a:r>
            <a:br>
              <a:rPr sz="1800"/>
            </a:br>
            <a:endParaRPr lang="sv-SE" sz="1800" b="0" strike="noStrike" spc="-1">
              <a:latin typeface="Arial"/>
            </a:endParaRPr>
          </a:p>
          <a:p>
            <a:pPr marL="230040" indent="-230040" algn="just">
              <a:lnSpc>
                <a:spcPct val="100000"/>
              </a:lnSpc>
              <a:spcBef>
                <a:spcPts val="601"/>
              </a:spcBef>
              <a:buClr>
                <a:srgbClr val="000000"/>
              </a:buClr>
              <a:buFont typeface="Symbol"/>
              <a:buChar char=""/>
              <a:tabLst>
                <a:tab pos="230040" algn="l"/>
              </a:tabLst>
            </a:pPr>
            <a:r>
              <a:rPr lang="en-US" sz="1800" b="1" u="sng" strike="noStrike" spc="-7">
                <a:solidFill>
                  <a:srgbClr val="000000"/>
                </a:solidFill>
                <a:uFillTx/>
                <a:latin typeface="Times New Roman"/>
                <a:ea typeface="MS Gothic"/>
              </a:rPr>
              <a:t>Current draft is based on the contributions we’ve developed in response to regulatory authorities in 2022. </a:t>
            </a:r>
            <a:r>
              <a:rPr lang="en-US" sz="1800" b="1" strike="noStrike" spc="-7">
                <a:solidFill>
                  <a:srgbClr val="000000"/>
                </a:solidFill>
                <a:latin typeface="Times New Roman"/>
                <a:ea typeface="MS Gothic"/>
              </a:rPr>
              <a:t> (see next slide)</a:t>
            </a:r>
            <a:endParaRPr lang="sv-SE" sz="1800" b="0" strike="noStrike" spc="-1">
              <a:latin typeface="Arial"/>
            </a:endParaRPr>
          </a:p>
        </p:txBody>
      </p:sp>
      <p:sp>
        <p:nvSpPr>
          <p:cNvPr id="146" name="Rectangle 15"/>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86955529-4F57-4ADE-ADDE-C1A4AA2B5BAB}" type="slidenum">
              <a:rPr lang="en-US" sz="1200" b="0" strike="noStrike" spc="-1">
                <a:solidFill>
                  <a:srgbClr val="000000"/>
                </a:solidFill>
                <a:latin typeface="Times New Roman"/>
                <a:ea typeface="MS PGothic"/>
              </a:rPr>
              <a:t>14</a:t>
            </a:fld>
            <a:endParaRPr lang="sv-SE" sz="1200" b="0" strike="noStrike" spc="-1">
              <a:latin typeface="Times New Roman"/>
            </a:endParaRPr>
          </a:p>
        </p:txBody>
      </p:sp>
      <p:sp>
        <p:nvSpPr>
          <p:cNvPr id="148"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 first outline of statement headings</a:t>
            </a:r>
            <a:endParaRPr lang="sv-SE" sz="2800" b="0" strike="noStrike" spc="-1">
              <a:latin typeface="Arial"/>
            </a:endParaRPr>
          </a:p>
        </p:txBody>
      </p:sp>
      <p:sp>
        <p:nvSpPr>
          <p:cNvPr id="149" name="PlaceHolder 3"/>
          <p:cNvSpPr>
            <a:spLocks noGrp="1"/>
          </p:cNvSpPr>
          <p:nvPr>
            <p:ph/>
          </p:nvPr>
        </p:nvSpPr>
        <p:spPr>
          <a:xfrm>
            <a:off x="882720" y="1387800"/>
            <a:ext cx="10546920" cy="4911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For further examples of texts, see 18-22-0160r1</a:t>
            </a:r>
            <a:endParaRPr lang="sv-SE" sz="1800" b="0" strike="noStrike" spc="-1">
              <a:latin typeface="Arial"/>
            </a:endParaRPr>
          </a:p>
          <a:p>
            <a:pPr marL="230040" indent="-230040">
              <a:lnSpc>
                <a:spcPct val="90000"/>
              </a:lnSpc>
              <a:spcBef>
                <a:spcPts val="1417"/>
              </a:spcBef>
              <a:buClr>
                <a:srgbClr val="000000"/>
              </a:buClr>
              <a:buFont typeface="Symbol"/>
              <a:buChar char=""/>
              <a:tabLst>
                <a:tab pos="230040" algn="l"/>
              </a:tabLst>
            </a:pPr>
            <a:r>
              <a:rPr lang="en-US" sz="1800" b="1" strike="noStrike" spc="-7">
                <a:solidFill>
                  <a:srgbClr val="000000"/>
                </a:solidFill>
                <a:latin typeface="Times New Roman"/>
                <a:ea typeface="MS Gothic"/>
              </a:rPr>
              <a:t>Reworked in </a:t>
            </a:r>
            <a:r>
              <a:rPr lang="en-US" sz="1800" b="1" u="sng" strike="noStrike" spc="-7">
                <a:solidFill>
                  <a:srgbClr val="3333CC"/>
                </a:solidFill>
                <a:uFillTx/>
                <a:latin typeface="Times New Roman"/>
                <a:ea typeface="MS Gothic"/>
                <a:hlinkClick r:id="rId3"/>
              </a:rPr>
              <a:t>18-22-0087r4</a:t>
            </a:r>
            <a:r>
              <a:rPr lang="en-US" sz="1800" b="1" strike="noStrike" spc="-7">
                <a:solidFill>
                  <a:srgbClr val="000000"/>
                </a:solidFill>
                <a:latin typeface="Times New Roman"/>
                <a:ea typeface="MS Gothic"/>
              </a:rPr>
              <a:t> – texts primarily from 22/152r9 and 22/120r7:</a:t>
            </a:r>
            <a:endParaRPr lang="sv-SE" sz="1800" b="0" strike="noStrike" spc="-1">
              <a:latin typeface="Arial"/>
            </a:endParaRPr>
          </a:p>
          <a:p>
            <a:pPr marL="864000" lvl="1" indent="-324000">
              <a:lnSpc>
                <a:spcPct val="9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22/152r9 contains the gist of many of the other documents.</a:t>
            </a:r>
            <a:endParaRPr lang="sv-SE" sz="1400" b="0" strike="noStrike" spc="-1">
              <a:latin typeface="Arial"/>
            </a:endParaRPr>
          </a:p>
          <a:p>
            <a:pPr marL="864000" lvl="1" indent="-324000">
              <a:lnSpc>
                <a:spcPct val="9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22/120r7 contained language on high-precision positioning, etc.</a:t>
            </a:r>
            <a:endParaRPr lang="sv-SE" sz="1400" b="0" strike="noStrike" spc="-1">
              <a:latin typeface="Arial"/>
            </a:endParaRPr>
          </a:p>
          <a:p>
            <a:pPr marL="864000" lvl="1" indent="-324000">
              <a:lnSpc>
                <a:spcPct val="9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Recommendations written from scratch based on priority discussions on reflector/in teleconference.</a:t>
            </a:r>
            <a:endParaRPr lang="sv-SE" sz="1400" b="0" strike="noStrike" spc="-1">
              <a:latin typeface="Arial"/>
            </a:endParaRPr>
          </a:p>
          <a:p>
            <a:pPr marL="864000" lvl="1" indent="-324000">
              <a:lnSpc>
                <a:spcPct val="9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Current market situation reduced to number of devices deployed/estimated shipped by industry associations.</a:t>
            </a:r>
            <a:endParaRPr lang="sv-SE" sz="1400" b="0" strike="noStrike" spc="-1">
              <a:latin typeface="Arial"/>
            </a:endParaRPr>
          </a:p>
          <a:p>
            <a:pPr marL="864000" lvl="1" indent="-324000">
              <a:lnSpc>
                <a:spcPct val="9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New first paragraph in section ”Spectrum sharing, co-existence” (note: align with recommendations 1-2, tbd)</a:t>
            </a:r>
            <a:endParaRPr lang="sv-SE" sz="1400" b="0" strike="noStrike" spc="-1">
              <a:latin typeface="Arial"/>
            </a:endParaRPr>
          </a:p>
        </p:txBody>
      </p:sp>
      <p:sp>
        <p:nvSpPr>
          <p:cNvPr id="150" name="Rectangle 19"/>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D565DF17-F66D-49CF-B3B2-F6BFD84E7457}" type="slidenum">
              <a:rPr lang="en-US" sz="1200" b="0" strike="noStrike" spc="-1">
                <a:solidFill>
                  <a:srgbClr val="000000"/>
                </a:solidFill>
                <a:latin typeface="Times New Roman"/>
                <a:ea typeface="MS PGothic"/>
              </a:rPr>
              <a:t>15</a:t>
            </a:fld>
            <a:endParaRPr lang="sv-SE" sz="1200" b="0" strike="noStrike" spc="-1">
              <a:latin typeface="Times New Roman"/>
            </a:endParaRPr>
          </a:p>
        </p:txBody>
      </p:sp>
      <p:sp>
        <p:nvSpPr>
          <p:cNvPr id="152" name="PlaceHolder 2"/>
          <p:cNvSpPr>
            <a:spLocks noGrp="1"/>
          </p:cNvSpPr>
          <p:nvPr>
            <p:ph type="title"/>
          </p:nvPr>
        </p:nvSpPr>
        <p:spPr>
          <a:xfrm>
            <a:off x="990720" y="606600"/>
            <a:ext cx="10362960" cy="8863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Any other business</a:t>
            </a:r>
            <a:endParaRPr lang="sv-SE" sz="2800" b="0" strike="noStrike" spc="-1">
              <a:latin typeface="Arial"/>
            </a:endParaRPr>
          </a:p>
        </p:txBody>
      </p:sp>
      <p:sp>
        <p:nvSpPr>
          <p:cNvPr id="153" name="PlaceHolder 3"/>
          <p:cNvSpPr>
            <a:spLocks noGrp="1"/>
          </p:cNvSpPr>
          <p:nvPr>
            <p:ph/>
          </p:nvPr>
        </p:nvSpPr>
        <p:spPr>
          <a:xfrm>
            <a:off x="914400" y="1523880"/>
            <a:ext cx="10470960" cy="41090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Anything?</a:t>
            </a:r>
            <a:endParaRPr lang="sv-SE" sz="1800" b="0" strike="noStrike" spc="-1">
              <a:latin typeface="Arial"/>
            </a:endParaRPr>
          </a:p>
          <a:p>
            <a:pPr marL="228600" indent="-228600" algn="just">
              <a:lnSpc>
                <a:spcPct val="100000"/>
              </a:lnSpc>
              <a:spcBef>
                <a:spcPts val="601"/>
              </a:spcBef>
              <a:buNone/>
              <a:tabLst>
                <a:tab pos="0" algn="l"/>
              </a:tabLst>
            </a:pPr>
            <a:endParaRPr lang="sv-SE" sz="1800" b="0" strike="noStrike" spc="-1">
              <a:latin typeface="Arial"/>
            </a:endParaRPr>
          </a:p>
          <a:p>
            <a:pPr marL="228600" indent="-228600">
              <a:lnSpc>
                <a:spcPct val="100000"/>
              </a:lnSpc>
              <a:spcBef>
                <a:spcPts val="1001"/>
              </a:spcBef>
              <a:buNone/>
              <a:tabLst>
                <a:tab pos="0" algn="l"/>
              </a:tabLst>
            </a:pPr>
            <a:endParaRPr lang="sv-SE" sz="1800" b="0" strike="noStrike" spc="-1">
              <a:latin typeface="Arial"/>
            </a:endParaRPr>
          </a:p>
          <a:p>
            <a:pPr marL="399960" indent="-228600" algn="just">
              <a:lnSpc>
                <a:spcPct val="100000"/>
              </a:lnSpc>
              <a:spcBef>
                <a:spcPts val="499"/>
              </a:spcBef>
              <a:buNone/>
              <a:tabLst>
                <a:tab pos="0" algn="l"/>
              </a:tabLst>
            </a:pPr>
            <a:endParaRPr lang="sv-SE" sz="1800" b="0" strike="noStrike" spc="-1">
              <a:latin typeface="Arial"/>
            </a:endParaRPr>
          </a:p>
        </p:txBody>
      </p:sp>
      <p:sp>
        <p:nvSpPr>
          <p:cNvPr id="154" name="Rectangle 17"/>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DE68705A-6FDE-43B8-B267-1A40804905B5}" type="slidenum">
              <a:rPr lang="en-US" sz="1200" b="0" strike="noStrike" spc="-1">
                <a:solidFill>
                  <a:srgbClr val="000000"/>
                </a:solidFill>
                <a:latin typeface="Times New Roman"/>
                <a:ea typeface="MS PGothic"/>
              </a:rPr>
              <a:t>16</a:t>
            </a:fld>
            <a:endParaRPr lang="sv-SE" sz="1200" b="0" strike="noStrike" spc="-1">
              <a:latin typeface="Times New Roman"/>
            </a:endParaRPr>
          </a:p>
        </p:txBody>
      </p:sp>
      <p:sp>
        <p:nvSpPr>
          <p:cNvPr id="156" name="PlaceHolder 2"/>
          <p:cNvSpPr>
            <a:spLocks noGrp="1"/>
          </p:cNvSpPr>
          <p:nvPr>
            <p:ph type="title"/>
          </p:nvPr>
        </p:nvSpPr>
        <p:spPr>
          <a:xfrm>
            <a:off x="734400" y="609480"/>
            <a:ext cx="10362960" cy="8863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Adjourn</a:t>
            </a:r>
            <a:endParaRPr lang="sv-SE" sz="2800" b="0" strike="noStrike" spc="-1">
              <a:latin typeface="Arial"/>
            </a:endParaRPr>
          </a:p>
        </p:txBody>
      </p:sp>
      <p:sp>
        <p:nvSpPr>
          <p:cNvPr id="157" name="PlaceHolder 3"/>
          <p:cNvSpPr>
            <a:spLocks noGrp="1"/>
          </p:cNvSpPr>
          <p:nvPr>
            <p:ph/>
          </p:nvPr>
        </p:nvSpPr>
        <p:spPr>
          <a:xfrm>
            <a:off x="914400" y="1523880"/>
            <a:ext cx="10395000" cy="40528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Attendance today (report by Stuart Kerry):</a:t>
            </a:r>
            <a:endParaRPr lang="sv-SE" sz="1800" b="0" strike="noStrike" spc="-1" dirty="0">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On-line:  12</a:t>
            </a:r>
            <a:endParaRPr lang="sv-SE" sz="1600" b="0" strike="noStrike" spc="-1" dirty="0">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Voters:  8</a:t>
            </a:r>
            <a:endParaRPr lang="sv-SE" sz="1600" b="0" strike="noStrike" spc="-1" dirty="0">
              <a:latin typeface="Arial"/>
            </a:endParaRPr>
          </a:p>
          <a:p>
            <a:pPr marL="230040" indent="-230040" algn="just">
              <a:lnSpc>
                <a:spcPct val="100000"/>
              </a:lnSpc>
              <a:spcBef>
                <a:spcPts val="1199"/>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Next teleconference</a:t>
            </a:r>
            <a:endParaRPr lang="sv-SE" sz="1800" b="0" strike="noStrike" spc="-1" dirty="0">
              <a:latin typeface="Arial"/>
            </a:endParaRPr>
          </a:p>
          <a:p>
            <a:pPr marL="630360" lvl="1" indent="-230040">
              <a:lnSpc>
                <a:spcPct val="100000"/>
              </a:lnSpc>
              <a:spcBef>
                <a:spcPts val="1134"/>
              </a:spcBef>
              <a:buClr>
                <a:srgbClr val="000000"/>
              </a:buClr>
              <a:buFont typeface="Symbol"/>
              <a:buChar char=""/>
              <a:tabLst>
                <a:tab pos="230040" algn="l"/>
              </a:tabLst>
            </a:pPr>
            <a:r>
              <a:rPr lang="en-US" sz="1600" b="0" strike="noStrike" spc="-7" dirty="0">
                <a:solidFill>
                  <a:srgbClr val="000000"/>
                </a:solidFill>
                <a:latin typeface="Times New Roman"/>
                <a:ea typeface="MS Gothic"/>
              </a:rPr>
              <a:t>Scheduled for Friday 13 January 2023 12:00-13:00 ET. Call-in info available in document </a:t>
            </a:r>
            <a:r>
              <a:rPr lang="en-US" sz="1600" b="0" u="sng" strike="noStrike" spc="-7" dirty="0">
                <a:solidFill>
                  <a:srgbClr val="3333CC"/>
                </a:solidFill>
                <a:uFillTx/>
                <a:latin typeface="Times New Roman"/>
                <a:ea typeface="MS Gothic"/>
                <a:hlinkClick r:id="rId3"/>
              </a:rPr>
              <a:t>18-16-0038r29</a:t>
            </a:r>
            <a:r>
              <a:rPr lang="en-US" sz="1600" b="0" strike="noStrike" spc="-7" dirty="0">
                <a:solidFill>
                  <a:srgbClr val="000000"/>
                </a:solidFill>
                <a:latin typeface="Times New Roman"/>
                <a:ea typeface="MS Gothic"/>
              </a:rPr>
              <a:t> and in the </a:t>
            </a:r>
            <a:r>
              <a:rPr lang="en-US" sz="1600" b="0" u="sng" strike="noStrike" spc="-7" dirty="0">
                <a:solidFill>
                  <a:srgbClr val="3333CC"/>
                </a:solidFill>
                <a:uFillTx/>
                <a:latin typeface="Times New Roman"/>
                <a:ea typeface="MS Gothic"/>
                <a:hlinkClick r:id="rId4"/>
              </a:rPr>
              <a:t>Google Calendar</a:t>
            </a:r>
            <a:r>
              <a:rPr lang="en-US" sz="1600" b="0" strike="noStrike" spc="-7" dirty="0">
                <a:solidFill>
                  <a:srgbClr val="000000"/>
                </a:solidFill>
                <a:latin typeface="Times New Roman"/>
                <a:ea typeface="MS Gothic"/>
              </a:rPr>
              <a:t>.</a:t>
            </a:r>
            <a:endParaRPr lang="sv-SE" sz="1600" b="0" strike="noStrike" spc="-1" dirty="0">
              <a:latin typeface="Arial"/>
            </a:endParaRPr>
          </a:p>
          <a:p>
            <a:pPr marL="228600" indent="-228600" algn="just">
              <a:lnSpc>
                <a:spcPct val="100000"/>
              </a:lnSpc>
              <a:spcBef>
                <a:spcPts val="1199"/>
              </a:spcBef>
              <a:buNone/>
              <a:tabLst>
                <a:tab pos="0" algn="l"/>
              </a:tabLst>
            </a:pPr>
            <a:r>
              <a:rPr lang="en-US" sz="1800" b="1" strike="noStrike" spc="-7" dirty="0">
                <a:solidFill>
                  <a:srgbClr val="000000"/>
                </a:solidFill>
                <a:latin typeface="Times New Roman"/>
                <a:ea typeface="MS Gothic"/>
              </a:rPr>
              <a:t>Adjourn:</a:t>
            </a:r>
            <a:endParaRPr lang="sv-SE" sz="18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Any objection to adjourn? </a:t>
            </a:r>
            <a:endParaRPr lang="sv-SE" sz="1600" b="0" strike="noStrike" spc="-1" dirty="0">
              <a:latin typeface="Arial"/>
            </a:endParaRPr>
          </a:p>
          <a:p>
            <a:pPr marL="63036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Adjourned at 12:56</a:t>
            </a:r>
            <a:endParaRPr lang="sv-SE" sz="1600" b="0" strike="noStrike" spc="-1" dirty="0">
              <a:latin typeface="Arial"/>
            </a:endParaRPr>
          </a:p>
        </p:txBody>
      </p:sp>
      <p:sp>
        <p:nvSpPr>
          <p:cNvPr id="158" name="Rectangle 18"/>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960" cy="8863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sv-SE" sz="2800" b="0" strike="noStrike" spc="-1">
              <a:latin typeface="Arial"/>
            </a:endParaRPr>
          </a:p>
        </p:txBody>
      </p:sp>
      <p:sp>
        <p:nvSpPr>
          <p:cNvPr id="99" name="PlaceHolder 2"/>
          <p:cNvSpPr>
            <a:spLocks noGrp="1"/>
          </p:cNvSpPr>
          <p:nvPr>
            <p:ph type="sldNum" idx="5"/>
          </p:nvPr>
        </p:nvSpPr>
        <p:spPr>
          <a:xfrm>
            <a:off x="5643000" y="6475320"/>
            <a:ext cx="90576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4681963A-817F-44C8-843F-77923D47A84B}"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00" name="Rectangle 4"/>
          <p:cNvSpPr/>
          <p:nvPr/>
        </p:nvSpPr>
        <p:spPr>
          <a:xfrm>
            <a:off x="914400" y="1676520"/>
            <a:ext cx="10511280" cy="46573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Ad-hoc Leader:				</a:t>
            </a:r>
            <a:endParaRPr lang="sv-SE" sz="1800" b="0" strike="noStrike" spc="-1">
              <a:latin typeface="Arial"/>
            </a:endParaRPr>
          </a:p>
          <a:p>
            <a:pPr marL="285840" indent="-285840">
              <a:lnSpc>
                <a:spcPct val="100000"/>
              </a:lnSpc>
              <a:spcBef>
                <a:spcPts val="300"/>
              </a:spcBef>
              <a:buClr>
                <a:srgbClr val="000000"/>
              </a:buClr>
              <a:buFont typeface="Arial"/>
              <a:buChar char="•"/>
            </a:pPr>
            <a:r>
              <a:rPr lang="en-US" sz="1600" b="0" strike="noStrike" spc="-1">
                <a:solidFill>
                  <a:srgbClr val="000000"/>
                </a:solidFill>
                <a:latin typeface="Times New Roman"/>
                <a:ea typeface="MS Gothic"/>
              </a:rPr>
              <a:t>  Chair:  Amelia Andersdotter (Sky Group/Comcast)</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Attendance:</a:t>
            </a:r>
            <a:endParaRPr lang="sv-SE" sz="1800" b="0" strike="noStrike" spc="-1">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a:solidFill>
                  <a:srgbClr val="000000"/>
                </a:solidFill>
                <a:latin typeface="Times New Roman"/>
                <a:ea typeface="MS Gothic"/>
              </a:rPr>
              <a:t>Stuart Kerry (OK-Brit, Self)</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Secretary</a:t>
            </a:r>
            <a:endParaRPr lang="sv-SE" sz="1800" b="0" strike="noStrike" spc="-1">
              <a:latin typeface="Arial"/>
            </a:endParaRPr>
          </a:p>
          <a:p>
            <a:pPr>
              <a:lnSpc>
                <a:spcPct val="100000"/>
              </a:lnSpc>
              <a:spcBef>
                <a:spcPts val="1800"/>
              </a:spcBef>
              <a:buNone/>
            </a:pPr>
            <a:endParaRPr lang="sv-SE" sz="1800" b="0" strike="noStrike" spc="-1">
              <a:latin typeface="Arial"/>
            </a:endParaRPr>
          </a:p>
        </p:txBody>
      </p:sp>
      <p:sp>
        <p:nvSpPr>
          <p:cNvPr id="101" name="Rectangle 3"/>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960" cy="8863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sv-SE" sz="2800" b="0" strike="noStrike" spc="-1">
              <a:latin typeface="Arial"/>
            </a:endParaRPr>
          </a:p>
        </p:txBody>
      </p:sp>
      <p:sp>
        <p:nvSpPr>
          <p:cNvPr id="103" name="PlaceHolder 2"/>
          <p:cNvSpPr>
            <a:spLocks noGrp="1"/>
          </p:cNvSpPr>
          <p:nvPr>
            <p:ph type="sldNum" idx="6"/>
          </p:nvPr>
        </p:nvSpPr>
        <p:spPr>
          <a:xfrm>
            <a:off x="5643000" y="6475320"/>
            <a:ext cx="90576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119C3FE1-51DE-4022-AFF9-3D06F451D26C}"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4" name="Rectangle 4"/>
          <p:cNvSpPr/>
          <p:nvPr/>
        </p:nvSpPr>
        <p:spPr>
          <a:xfrm>
            <a:off x="914400" y="1600200"/>
            <a:ext cx="10511280" cy="46573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105" name="Rectangle 5"/>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960" cy="8863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sv-SE" sz="2800" b="0" strike="noStrike" spc="-1">
              <a:latin typeface="Arial"/>
            </a:endParaRPr>
          </a:p>
        </p:txBody>
      </p:sp>
      <p:sp>
        <p:nvSpPr>
          <p:cNvPr id="107" name="PlaceHolder 2"/>
          <p:cNvSpPr>
            <a:spLocks noGrp="1"/>
          </p:cNvSpPr>
          <p:nvPr>
            <p:ph type="sldNum" idx="7"/>
          </p:nvPr>
        </p:nvSpPr>
        <p:spPr>
          <a:xfrm>
            <a:off x="5643000" y="6475320"/>
            <a:ext cx="90576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38F6761C-0B3A-4D0D-9DAE-E23D80EA41CF}"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8" name="Rectangle 4"/>
          <p:cNvSpPr/>
          <p:nvPr/>
        </p:nvSpPr>
        <p:spPr>
          <a:xfrm>
            <a:off x="914400" y="1676520"/>
            <a:ext cx="10362960" cy="46573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rPr sz="1600"/>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109" name="Rectangle 8"/>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960" cy="984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Pr sz="4400"/>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sv-SE" sz="2800" b="0" strike="noStrike" spc="-1">
              <a:latin typeface="Arial"/>
            </a:endParaRPr>
          </a:p>
        </p:txBody>
      </p:sp>
      <p:sp>
        <p:nvSpPr>
          <p:cNvPr id="111" name="PlaceHolder 2"/>
          <p:cNvSpPr>
            <a:spLocks noGrp="1"/>
          </p:cNvSpPr>
          <p:nvPr>
            <p:ph/>
          </p:nvPr>
        </p:nvSpPr>
        <p:spPr>
          <a:xfrm>
            <a:off x="2208960" y="1066680"/>
            <a:ext cx="7766640" cy="410904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sv-SE" sz="1800" b="0" strike="noStrike" spc="-1">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p:txBody>
      </p:sp>
      <p:sp>
        <p:nvSpPr>
          <p:cNvPr id="112" name="PlaceHolder 3"/>
          <p:cNvSpPr>
            <a:spLocks noGrp="1"/>
          </p:cNvSpPr>
          <p:nvPr>
            <p:ph type="sldNum" idx="8"/>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BD7CAD8-D460-4E98-A224-9ED99A13FB8F}" type="slidenum">
              <a:rPr lang="en-GB" sz="1200" b="0" strike="noStrike" spc="-1">
                <a:solidFill>
                  <a:srgbClr val="000000"/>
                </a:solidFill>
                <a:latin typeface="Times New Roman"/>
                <a:ea typeface="MS Gothic"/>
              </a:rPr>
              <a:t>5</a:t>
            </a:fld>
            <a:endParaRPr lang="sv-SE" sz="1200" b="0" strike="noStrike" spc="-1">
              <a:latin typeface="Times New Roman"/>
            </a:endParaRPr>
          </a:p>
        </p:txBody>
      </p:sp>
      <p:sp>
        <p:nvSpPr>
          <p:cNvPr id="113" name="Rectangle 6"/>
          <p:cNvSpPr/>
          <p:nvPr/>
        </p:nvSpPr>
        <p:spPr>
          <a:xfrm>
            <a:off x="914400" y="1905120"/>
            <a:ext cx="1043496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41">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52">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114" name="Rectangle 9"/>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680" cy="10342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Pr sz="4400"/>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sv-SE" sz="2800" b="0" strike="noStrike" spc="-1">
              <a:latin typeface="Arial"/>
            </a:endParaRPr>
          </a:p>
        </p:txBody>
      </p:sp>
      <p:sp>
        <p:nvSpPr>
          <p:cNvPr id="116" name="PlaceHolder 2"/>
          <p:cNvSpPr>
            <a:spLocks noGrp="1"/>
          </p:cNvSpPr>
          <p:nvPr>
            <p:ph/>
          </p:nvPr>
        </p:nvSpPr>
        <p:spPr>
          <a:xfrm>
            <a:off x="914400" y="1906560"/>
            <a:ext cx="10470960" cy="41090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sv-SE" sz="1800" b="0" strike="noStrike" spc="-1">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77">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sv-SE" sz="1600" b="0" strike="noStrike" spc="-1">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97">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sv-SE" sz="1800" b="0" strike="noStrike" spc="-1">
              <a:latin typeface="Arial"/>
            </a:endParaRPr>
          </a:p>
        </p:txBody>
      </p:sp>
      <p:sp>
        <p:nvSpPr>
          <p:cNvPr id="117" name="PlaceHolder 3"/>
          <p:cNvSpPr>
            <a:spLocks noGrp="1"/>
          </p:cNvSpPr>
          <p:nvPr>
            <p:ph type="sldNum" idx="9"/>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D204F515-6D7A-415E-8024-5A2FAD6A0B67}"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8" name="Rectangle 10"/>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5000" cy="10342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Pr sz="4400"/>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sv-SE" sz="2800" b="0" strike="noStrike" spc="-1">
              <a:latin typeface="Arial"/>
            </a:endParaRPr>
          </a:p>
        </p:txBody>
      </p:sp>
      <p:sp>
        <p:nvSpPr>
          <p:cNvPr id="120" name="PlaceHolder 2"/>
          <p:cNvSpPr>
            <a:spLocks noGrp="1"/>
          </p:cNvSpPr>
          <p:nvPr>
            <p:ph/>
          </p:nvPr>
        </p:nvSpPr>
        <p:spPr>
          <a:xfrm>
            <a:off x="914400" y="1905120"/>
            <a:ext cx="10470960" cy="41104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46">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sv-SE" sz="1800" b="0" strike="noStrike" spc="-1">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sv-SE" sz="1600" b="0" strike="noStrike" spc="-1">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58">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sv-SE" sz="1800" b="0" strike="noStrike" spc="-1">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p:txBody>
      </p:sp>
      <p:sp>
        <p:nvSpPr>
          <p:cNvPr id="121" name="PlaceHolder 3"/>
          <p:cNvSpPr>
            <a:spLocks noGrp="1"/>
          </p:cNvSpPr>
          <p:nvPr>
            <p:ph type="sldNum" idx="10"/>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725DEA0-2C4F-463D-AB1B-CD25FCDB8B39}"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2" name="Rectangle 11"/>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61606CBF-C864-4816-9DE2-06BE84E70E9F}" type="slidenum">
              <a:rPr lang="en-US" sz="1200" b="0" strike="noStrike" spc="-1">
                <a:solidFill>
                  <a:srgbClr val="000000"/>
                </a:solidFill>
                <a:latin typeface="Times New Roman"/>
                <a:ea typeface="MS PGothic"/>
              </a:rPr>
              <a:t>8</a:t>
            </a:fld>
            <a:endParaRPr lang="sv-SE" sz="1200" b="0" strike="noStrike" spc="-1">
              <a:latin typeface="Times New Roman"/>
            </a:endParaRPr>
          </a:p>
        </p:txBody>
      </p:sp>
      <p:sp>
        <p:nvSpPr>
          <p:cNvPr id="124" name="PlaceHolder 2"/>
          <p:cNvSpPr>
            <a:spLocks noGrp="1"/>
          </p:cNvSpPr>
          <p:nvPr>
            <p:ph type="title"/>
          </p:nvPr>
        </p:nvSpPr>
        <p:spPr>
          <a:xfrm>
            <a:off x="990720" y="606600"/>
            <a:ext cx="10362960" cy="8863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sv-SE" sz="2800" b="0" strike="noStrike" spc="-1">
              <a:latin typeface="Arial"/>
            </a:endParaRPr>
          </a:p>
        </p:txBody>
      </p:sp>
      <p:sp>
        <p:nvSpPr>
          <p:cNvPr id="125" name="PlaceHolder 3"/>
          <p:cNvSpPr>
            <a:spLocks noGrp="1"/>
          </p:cNvSpPr>
          <p:nvPr>
            <p:ph/>
          </p:nvPr>
        </p:nvSpPr>
        <p:spPr>
          <a:xfrm>
            <a:off x="914400" y="1525680"/>
            <a:ext cx="10470960" cy="41090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sv-SE" sz="1800" b="0" strike="noStrike" spc="-1">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sv-SE" sz="1600" b="0" strike="noStrike" spc="-1">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sv-SE" sz="1600" b="0" strike="noStrike" spc="-1">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sv-SE" sz="1600" b="0" strike="noStrike" spc="-1">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sv-SE" sz="1600" b="0" strike="noStrike" spc="-1">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sv-SE" sz="1600" b="0" strike="noStrike" spc="-1">
              <a:latin typeface="Arial"/>
            </a:endParaRPr>
          </a:p>
          <a:p>
            <a:pPr marL="228600" indent="-228600" algn="just">
              <a:lnSpc>
                <a:spcPct val="100000"/>
              </a:lnSpc>
              <a:spcBef>
                <a:spcPts val="601"/>
              </a:spcBef>
              <a:buNone/>
              <a:tabLst>
                <a:tab pos="0" algn="l"/>
              </a:tabLst>
            </a:pPr>
            <a:endParaRPr lang="sv-SE" sz="1600" b="0" strike="noStrike" spc="-1">
              <a:latin typeface="Arial"/>
            </a:endParaRPr>
          </a:p>
          <a:p>
            <a:pPr marL="228600" indent="-228600" algn="just">
              <a:lnSpc>
                <a:spcPct val="100000"/>
              </a:lnSpc>
              <a:spcBef>
                <a:spcPts val="601"/>
              </a:spcBef>
              <a:buNone/>
              <a:tabLst>
                <a:tab pos="0" algn="l"/>
              </a:tabLst>
            </a:pPr>
            <a:endParaRPr lang="sv-SE" sz="1600" b="0" strike="noStrike" spc="-1">
              <a:latin typeface="Arial"/>
            </a:endParaRPr>
          </a:p>
          <a:p>
            <a:pPr marL="228600" indent="-228600" algn="just">
              <a:lnSpc>
                <a:spcPct val="100000"/>
              </a:lnSpc>
              <a:spcBef>
                <a:spcPts val="601"/>
              </a:spcBef>
              <a:buNone/>
              <a:tabLst>
                <a:tab pos="0" algn="l"/>
              </a:tabLst>
            </a:pPr>
            <a:endParaRPr lang="sv-SE" sz="1600" b="0" strike="noStrike" spc="-1">
              <a:latin typeface="Arial"/>
            </a:endParaRPr>
          </a:p>
        </p:txBody>
      </p:sp>
      <p:sp>
        <p:nvSpPr>
          <p:cNvPr id="126" name="Rectangle 12"/>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4240" cy="35928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B88F415A-B26D-44A7-8944-E0D5CE25B001}"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8" name="PlaceHolder 2"/>
          <p:cNvSpPr>
            <a:spLocks noGrp="1"/>
          </p:cNvSpPr>
          <p:nvPr>
            <p:ph type="title"/>
          </p:nvPr>
        </p:nvSpPr>
        <p:spPr>
          <a:xfrm>
            <a:off x="990720" y="606600"/>
            <a:ext cx="10362960" cy="8863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Agenda</a:t>
            </a:r>
            <a:endParaRPr lang="sv-SE" sz="2800" b="0" strike="noStrike" spc="-1">
              <a:latin typeface="Arial"/>
            </a:endParaRPr>
          </a:p>
        </p:txBody>
      </p:sp>
      <p:sp>
        <p:nvSpPr>
          <p:cNvPr id="129" name="PlaceHolder 3"/>
          <p:cNvSpPr>
            <a:spLocks noGrp="1"/>
          </p:cNvSpPr>
          <p:nvPr>
            <p:ph/>
          </p:nvPr>
        </p:nvSpPr>
        <p:spPr>
          <a:xfrm>
            <a:off x="914400" y="1525680"/>
            <a:ext cx="10578600" cy="49226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Meeting called to order</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Administrative items (IEEE 802 and IEEE SA required notices)</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Housekeeping reminder</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and approve agenda</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minutes from 16 December 2022 call (doc nr. </a:t>
            </a:r>
            <a:r>
              <a:rPr lang="en-US" sz="1800" b="1" u="sng" strike="noStrike" spc="-7" dirty="0">
                <a:solidFill>
                  <a:srgbClr val="3333CC"/>
                </a:solidFill>
                <a:uFillTx/>
                <a:latin typeface="Times New Roman"/>
                <a:ea typeface="MS Gothic"/>
                <a:hlinkClick r:id="rId3"/>
              </a:rPr>
              <a:t>18-22-0162r0</a:t>
            </a:r>
            <a:r>
              <a:rPr lang="en-US" sz="1800" b="1" strike="noStrike" spc="-7" dirty="0">
                <a:solidFill>
                  <a:srgbClr val="000000"/>
                </a:solidFill>
                <a:latin typeface="Times New Roman"/>
                <a:ea typeface="MS Gothic"/>
              </a:rPr>
              <a:t>)</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Karen McCabe (IEEE SA Senior Director, Public Affairs and Marketing) and Karen Mulberry (IEEE SA Senior Manager, Public Affairs) background to policy statements, uses and process for adoption, including upcoming timeline</a:t>
            </a:r>
            <a:endParaRPr lang="sv-SE" sz="1800" b="0" strike="noStrike" spc="-1" dirty="0">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Discussion items</a:t>
            </a:r>
            <a:endParaRPr lang="sv-SE" sz="1800" b="0" strike="noStrike" spc="-1" dirty="0">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dirty="0">
                <a:solidFill>
                  <a:srgbClr val="000000"/>
                </a:solidFill>
                <a:latin typeface="Times New Roman"/>
                <a:ea typeface="MS Gothic"/>
              </a:rPr>
              <a:t>Draft: </a:t>
            </a:r>
            <a:r>
              <a:rPr lang="en-US" sz="1800" b="1" u="sng" strike="noStrike" spc="-7" dirty="0">
                <a:solidFill>
                  <a:srgbClr val="3333CC"/>
                </a:solidFill>
                <a:uFillTx/>
                <a:latin typeface="Times New Roman"/>
                <a:ea typeface="MS Gothic"/>
                <a:hlinkClick r:id="rId4"/>
              </a:rPr>
              <a:t>18-22-0087r4</a:t>
            </a:r>
            <a:endParaRPr lang="sv-SE" sz="1800" b="0" strike="noStrike" spc="-1" dirty="0">
              <a:latin typeface="Arial"/>
            </a:endParaRPr>
          </a:p>
          <a:p>
            <a:pPr marL="864000" lvl="1" indent="-324000">
              <a:spcBef>
                <a:spcPts val="1134"/>
              </a:spcBef>
              <a:buClr>
                <a:srgbClr val="000000"/>
              </a:buClr>
              <a:buSzPct val="75000"/>
              <a:buFont typeface="Symbol" charset="2"/>
              <a:buChar char=""/>
            </a:pPr>
            <a:r>
              <a:rPr lang="en-US" sz="1800" b="1" i="1" strike="noStrike" spc="-7" dirty="0">
                <a:solidFill>
                  <a:srgbClr val="18A303"/>
                </a:solidFill>
                <a:latin typeface="Times New Roman"/>
                <a:ea typeface="MS Gothic"/>
              </a:rPr>
              <a:t>Contributions: annex with industry groups, revised recommendations 1-2.</a:t>
            </a:r>
            <a:endParaRPr lang="sv-SE" sz="1800" b="0" strike="noStrike" spc="-1" dirty="0">
              <a:latin typeface="Arial"/>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Any other business</a:t>
            </a:r>
            <a:endParaRPr lang="sv-SE" sz="1800" b="0" strike="noStrike" spc="-1" dirty="0">
              <a:latin typeface="Arial"/>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Adjourn</a:t>
            </a:r>
            <a:endParaRPr lang="sv-SE" sz="1800" b="0" strike="noStrike" spc="-1" dirty="0">
              <a:latin typeface="Arial"/>
            </a:endParaRPr>
          </a:p>
          <a:p>
            <a:pPr marL="228600" indent="-228600" algn="just">
              <a:lnSpc>
                <a:spcPct val="100000"/>
              </a:lnSpc>
              <a:spcBef>
                <a:spcPts val="601"/>
              </a:spcBef>
              <a:buNone/>
              <a:tabLst>
                <a:tab pos="0" algn="l"/>
              </a:tabLst>
            </a:pPr>
            <a:endParaRPr lang="sv-SE" sz="1800" b="0" strike="noStrike" spc="-1" dirty="0">
              <a:latin typeface="Arial"/>
            </a:endParaRPr>
          </a:p>
          <a:p>
            <a:pPr marL="228600" indent="-228600" algn="just">
              <a:lnSpc>
                <a:spcPct val="100000"/>
              </a:lnSpc>
              <a:spcBef>
                <a:spcPts val="1417"/>
              </a:spcBef>
              <a:buNone/>
              <a:tabLst>
                <a:tab pos="0" algn="l"/>
              </a:tabLst>
            </a:pPr>
            <a:endParaRPr lang="sv-SE" sz="1800" b="0" strike="noStrike" spc="-1" dirty="0">
              <a:latin typeface="Arial"/>
            </a:endParaRPr>
          </a:p>
        </p:txBody>
      </p:sp>
      <p:sp>
        <p:nvSpPr>
          <p:cNvPr id="130" name="Rectangle 13"/>
          <p:cNvSpPr/>
          <p:nvPr/>
        </p:nvSpPr>
        <p:spPr>
          <a:xfrm>
            <a:off x="7920000" y="6480000"/>
            <a:ext cx="3416400" cy="249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88768</TotalTime>
  <Words>2037</Words>
  <Application>Microsoft Macintosh PowerPoint</Application>
  <PresentationFormat>Widescreen</PresentationFormat>
  <Paragraphs>226</Paragraphs>
  <Slides>16</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DejaVu Serif</vt:lpstr>
      <vt:lpstr>Symbol</vt:lpstr>
      <vt:lpstr>Times New Roman</vt:lpstr>
      <vt:lpstr>Wingdings</vt:lpstr>
      <vt:lpstr>Office Theme</vt:lpstr>
      <vt:lpstr>Office Theme</vt:lpstr>
      <vt:lpstr>IEEE 802.18 RR-TAG ISUS Ad-hoc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Policy statements, uses and process for adoption, including upcoming timeline</vt:lpstr>
      <vt:lpstr>Scope statement</vt:lpstr>
      <vt:lpstr>A first outline of statement headings</vt:lpstr>
      <vt:lpstr>A first outline of statement headings</vt:lpstr>
      <vt:lpstr>Any other business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22/0075r0</dc:title>
  <dc:subject/>
  <dc:creator/>
  <cp:keywords>21 21 21 21 21 21 21 21 July 2022</cp:keywords>
  <dc:description/>
  <cp:lastModifiedBy>Andersdotter, Amelia (Senior WLAN Standards Manager)</cp:lastModifiedBy>
  <cp:revision>4808</cp:revision>
  <cp:lastPrinted>1601-01-01T00:00:00Z</cp:lastPrinted>
  <dcterms:created xsi:type="dcterms:W3CDTF">2016-03-03T14:54:45Z</dcterms:created>
  <dcterms:modified xsi:type="dcterms:W3CDTF">2023-01-09T10:00:45Z</dcterms:modified>
  <cp:category>IEEE 802.18 RR-TAG agenda</cp:category>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