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02" r:id="rId14"/>
    <p:sldId id="901" r:id="rId15"/>
    <p:sldId id="898" r:id="rId16"/>
    <p:sldId id="899" r:id="rId17"/>
    <p:sldId id="856" r:id="rId18"/>
    <p:sldId id="8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26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802.18-23/0001r1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61-00-0000-weekly-teleconference-minutes-15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51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acom.pt/render.jsp?contentId=1735787" TargetMode="External"/><Relationship Id="rId5" Type="http://schemas.openxmlformats.org/officeDocument/2006/relationships/hyperlink" Target="https://apps.anatel.gov.br/ParticipaAnatel/VisualizarTextoConsulta.aspx?TelaDeOrigem=2&amp;ConsultaId=10088" TargetMode="External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ircabc.europa.eu/ui/group/f5b44016-a8c5-4ef6-a0bf-bc8d357debcb/library/049a9ba9-99fa-4249-b6b9-f022079c7f26/detai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ts.se/globalassets/startpage/dokument/legala-dokument/foreskrifter/radio/ptsfs-2022-19-undantag-fran-tillstandsplikt-for-anvandning-av-vissa-radiosandare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ised-isde.canada.ca/site/spectrum-management-telecommunications/en/learn-more/key-documents/consultations/canadian-table-frequency-allocations-sf10759" TargetMode="External"/><Relationship Id="rId3" Type="http://schemas.openxmlformats.org/officeDocument/2006/relationships/hyperlink" Target="https://www.fcc.gov/news-events/events/2023/01/january-2023-open-commission-meeting" TargetMode="External"/><Relationship Id="rId7" Type="http://schemas.openxmlformats.org/officeDocument/2006/relationships/hyperlink" Target="https://ised-isde.canada.ca/site/spectrum-management-telecommunications/en/learn-more/key-documents/procedures/client-procedures-circulars-cpc/cpc-4-1-02-application-procedures-automated-frequency-coordination-system-administrators-afcsa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ed-isde.canada.ca/site/spectrum-management-telecommunications/en/devices-and-equipment/radio-equipment-standards/radio-standards-specifications-rss/rss-248-radio-local-area-network-rlan-devices-operating-5925-7125-mhz-band" TargetMode="External"/><Relationship Id="rId5" Type="http://schemas.openxmlformats.org/officeDocument/2006/relationships/hyperlink" Target="https://ised-isde.canada.ca/site/spectrum-management-telecommunications/en/learn-more/key-documents/decision-technical-and-policy-framework-frequency-bands-above-95-ghz#t1" TargetMode="External"/><Relationship Id="rId4" Type="http://schemas.openxmlformats.org/officeDocument/2006/relationships/hyperlink" Target="https://ised-isde.canada.ca/site/spectrum-management-telecommunications/en/learn-more/key-documents/decision-technical-and-policy-framework-radio-local-area-networks-devices-5850-5895-mhz-band-and#t1" TargetMode="External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bbs/view.do?sCode=user&amp;mId=108&amp;mPid=103&amp;pageIndex=&amp;bbsSeqNo=83&amp;nttSeqNo=3175660&amp;searchOpt=ALL&amp;searchTxt=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.msit.go.kr/SynapDocViewServer/viewer/doc.html?key=04aeab48b51440f8877bf3db7f48236b&amp;convType=html&amp;convLocale=ko_KR&amp;contextPath=/SynapDocViewServe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cn/16/18-16-0038-29-0000-teleconference-call-in-info.ppt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5</a:t>
            </a:r>
            <a:r>
              <a:rPr lang="en-GB" sz="2000" b="0" dirty="0" smtClean="0"/>
              <a:t> January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15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18-22/0161r0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18-22/0035r51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</a:t>
            </a:r>
            <a:r>
              <a:rPr lang="en-GB" sz="1400" u="sng" dirty="0" smtClean="0">
                <a:hlinkClick r:id="rId4"/>
              </a:rPr>
              <a:t>2023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Brazil ANATEL:  </a:t>
            </a:r>
            <a:r>
              <a:rPr lang="en-GB" sz="1400" u="sng" dirty="0">
                <a:hlinkClick r:id="rId5"/>
              </a:rPr>
              <a:t>Automated Frequency Coordination System (5.925-7.125 MHz band</a:t>
            </a:r>
            <a:r>
              <a:rPr lang="en-GB" sz="1400" u="sng" dirty="0" smtClean="0">
                <a:hlinkClick r:id="rId5"/>
              </a:rPr>
              <a:t>)</a:t>
            </a:r>
            <a:endParaRPr lang="en-GB" sz="1400" u="sng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19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ANACOM:  </a:t>
            </a:r>
            <a:r>
              <a:rPr lang="en-GB" sz="1400" u="sng" dirty="0" smtClean="0">
                <a:hlinkClick r:id="rId6"/>
              </a:rPr>
              <a:t>Consultation </a:t>
            </a:r>
            <a:r>
              <a:rPr lang="en-GB" sz="1400" u="sng" dirty="0">
                <a:hlinkClick r:id="rId6"/>
              </a:rPr>
              <a:t>on availability of spectrum in the 700 MHz band (duplex gap and guard bands)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On 16 December 2022, Radio Spectrum Policy Group (RSPG) published its </a:t>
            </a:r>
            <a:r>
              <a:rPr lang="en-US" sz="1600" spc="-5" dirty="0" smtClean="0">
                <a:cs typeface="Arial"/>
                <a:hlinkClick r:id="rId3"/>
              </a:rPr>
              <a:t>opinion</a:t>
            </a:r>
            <a:r>
              <a:rPr lang="en-US" sz="1600" spc="-5" dirty="0" smtClean="0">
                <a:cs typeface="Arial"/>
              </a:rPr>
              <a:t> on WRC 2023 following its consultation in August 2022 </a:t>
            </a:r>
            <a:r>
              <a:rPr lang="en-GB" sz="1600" u="sng" dirty="0" smtClean="0"/>
              <a:t>on </a:t>
            </a:r>
            <a:r>
              <a:rPr lang="en-GB" sz="1600" u="sng" dirty="0"/>
              <a:t>the Draft RSPG Opinion on ITU-R World </a:t>
            </a:r>
            <a:r>
              <a:rPr lang="en-GB" sz="1600" u="sng" dirty="0" err="1"/>
              <a:t>Radiocommunication</a:t>
            </a:r>
            <a:r>
              <a:rPr lang="en-GB" sz="1600" u="sng" dirty="0"/>
              <a:t> Conference 2023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16 December 2022, Swedish PTS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updated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the </a:t>
            </a:r>
            <a:r>
              <a:rPr lang="en-US" sz="1600" dirty="0" smtClean="0"/>
              <a:t>regulations </a:t>
            </a:r>
            <a:r>
              <a:rPr lang="en-US" sz="1600" dirty="0"/>
              <a:t>on exemptions from licensing requirements for the use of certain radio </a:t>
            </a:r>
            <a:r>
              <a:rPr lang="en-US" sz="1600" dirty="0" smtClean="0"/>
              <a:t>transmitters.  Part of the update is to entail </a:t>
            </a:r>
            <a:r>
              <a:rPr lang="en-US" sz="1600" dirty="0"/>
              <a:t>restrictions in parts of the 5 GHz band for equipment mounted in road vehicles, trains and </a:t>
            </a:r>
            <a:r>
              <a:rPr lang="en-US" sz="1600" dirty="0" smtClean="0"/>
              <a:t>aircraft.</a:t>
            </a:r>
            <a:endParaRPr lang="en-US" sz="16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January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3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26 January 2023.</a:t>
            </a: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20 December 2022,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Canada ISED 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published its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decision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on the consultation that</a:t>
            </a:r>
            <a:r>
              <a:rPr lang="en-US" sz="1400" dirty="0"/>
              <a:t> </a:t>
            </a:r>
            <a:r>
              <a:rPr lang="en-US" sz="1400" dirty="0" smtClean="0"/>
              <a:t>seek </a:t>
            </a:r>
            <a:r>
              <a:rPr lang="en-US" sz="1400" dirty="0"/>
              <a:t>comments on the technical and policy framework for Radio Local Area Network (RLAN) devices in the 5850-5895 MHz frequency band and for Intelligent Transportation Systems (ITS) in the 5895-5925 MHz frequency </a:t>
            </a:r>
            <a:r>
              <a:rPr lang="en-US" sz="1400" dirty="0" smtClean="0"/>
              <a:t>band.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p</a:t>
            </a:r>
            <a:r>
              <a:rPr lang="en-US" sz="1400" dirty="0" smtClean="0"/>
              <a:t>ublished its </a:t>
            </a:r>
            <a:r>
              <a:rPr lang="en-US" sz="1400" dirty="0" smtClean="0">
                <a:hlinkClick r:id="rId5"/>
              </a:rPr>
              <a:t>decision</a:t>
            </a:r>
            <a:r>
              <a:rPr lang="en-US" sz="1400" dirty="0" smtClean="0"/>
              <a:t> on the consultation that seeks comments on its proposed technical and policy framework for the frequency bands above 95 GHz.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Adopted the certification requirements and designation of AFC for RLAN in the 6 GHz frequency band.  See </a:t>
            </a:r>
            <a:r>
              <a:rPr lang="en-US" sz="1400" dirty="0" smtClean="0">
                <a:hlinkClick r:id="rId6"/>
              </a:rPr>
              <a:t>RSS-248 </a:t>
            </a:r>
            <a:r>
              <a:rPr lang="en-US" sz="1400" dirty="0">
                <a:hlinkClick r:id="rId6"/>
              </a:rPr>
              <a:t>issue 2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DBS-06 issue 1</a:t>
            </a:r>
            <a:r>
              <a:rPr lang="en-US" sz="1400" dirty="0"/>
              <a:t>, </a:t>
            </a:r>
            <a:r>
              <a:rPr lang="en-US" sz="1400" dirty="0" smtClean="0"/>
              <a:t>and </a:t>
            </a:r>
            <a:r>
              <a:rPr lang="en-US" sz="1400" dirty="0" smtClean="0">
                <a:hlinkClick r:id="rId7"/>
              </a:rPr>
              <a:t>CPC-4-1-02 </a:t>
            </a:r>
            <a:r>
              <a:rPr lang="en-US" sz="1400" dirty="0">
                <a:hlinkClick r:id="rId7"/>
              </a:rPr>
              <a:t>issue </a:t>
            </a:r>
            <a:r>
              <a:rPr lang="en-US" sz="1400" dirty="0" smtClean="0">
                <a:hlinkClick r:id="rId7"/>
              </a:rPr>
              <a:t>1</a:t>
            </a:r>
            <a:r>
              <a:rPr lang="en-US" sz="14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22 December 2022, Canada ISED published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8"/>
              </a:rPr>
              <a:t>Canadian Table of Frequency Allocations (2022 Edition).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	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December 2022, Korea MSIT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latest update</a:t>
            </a:r>
            <a:r>
              <a:rPr lang="en-US" sz="1600" dirty="0" smtClean="0">
                <a:solidFill>
                  <a:schemeClr val="tx1"/>
                </a:solidFill>
              </a:rPr>
              <a:t> on the table of frequency allocations.  Please refer to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highlight in blue</a:t>
            </a:r>
            <a:r>
              <a:rPr lang="en-US" sz="1600" dirty="0" smtClean="0">
                <a:solidFill>
                  <a:schemeClr val="tx1"/>
                </a:solidFill>
              </a:rPr>
              <a:t> for the update.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prior to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56155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815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6 January 2023,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12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13 January 2023,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</a:t>
            </a:r>
            <a:r>
              <a:rPr lang="en-US" sz="1400" spc="-5" dirty="0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16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15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r>
              <a:rPr lang="en-US" sz="1600" spc="-5" dirty="0" smtClean="0">
                <a:latin typeface="+mj-lt"/>
                <a:cs typeface="Arial"/>
              </a:rPr>
              <a:t>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15:44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prior to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70594</TotalTime>
  <Words>1621</Words>
  <Application>Microsoft Office PowerPoint</Application>
  <PresentationFormat>Widescreen</PresentationFormat>
  <Paragraphs>318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Meeting schedule prior to the 2023 January interim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23/0001r1</dc:title>
  <dc:creator/>
  <cp:keywords>5 January 2023</cp:keywords>
  <cp:lastModifiedBy>Edward Au</cp:lastModifiedBy>
  <cp:revision>5110</cp:revision>
  <cp:lastPrinted>1601-01-01T00:00:00Z</cp:lastPrinted>
  <dcterms:created xsi:type="dcterms:W3CDTF">2016-03-03T14:54:45Z</dcterms:created>
  <dcterms:modified xsi:type="dcterms:W3CDTF">2023-01-05T20:44:27Z</dcterms:modified>
  <cp:category>IEEE 802.18 RR-TAG agenda</cp:category>
</cp:coreProperties>
</file>