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Click to move the slide</a:t>
            </a:r>
            <a:endParaRPr b="0" lang="en-US" sz="1800" spc="-1" strike="noStrike">
              <a:solidFill>
                <a:srgbClr val="000000"/>
              </a:solidFill>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75662D09-7966-4DC9-8C27-DD6E9B4E749A}"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56" name="PlaceHolder 2"/>
          <p:cNvSpPr>
            <a:spLocks noGrp="1"/>
          </p:cNvSpPr>
          <p:nvPr>
            <p:ph type="dt" idx="19"/>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57" name="PlaceHolder 3"/>
          <p:cNvSpPr>
            <a:spLocks noGrp="1"/>
          </p:cNvSpPr>
          <p:nvPr>
            <p:ph type="ftr" idx="20"/>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58" name="PlaceHolder 4"/>
          <p:cNvSpPr>
            <a:spLocks noGrp="1"/>
          </p:cNvSpPr>
          <p:nvPr>
            <p:ph type="sldNum" idx="21"/>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8B61B4C-B4A8-42FD-9BDF-9E0F5B405F6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59" name="Text Box 2"/>
          <p:cNvSpPr/>
          <p:nvPr/>
        </p:nvSpPr>
        <p:spPr>
          <a:xfrm>
            <a:off x="1154160" y="701640"/>
            <a:ext cx="4622040" cy="3464640"/>
          </a:xfrm>
          <a:prstGeom prst="rect">
            <a:avLst/>
          </a:prstGeom>
          <a:solidFill>
            <a:srgbClr val="ffffff"/>
          </a:solidFill>
          <a:ln w="9525">
            <a:solidFill>
              <a:srgbClr val="000000"/>
            </a:solidFill>
            <a:miter/>
          </a:ln>
        </p:spPr>
        <p:style>
          <a:lnRef idx="0"/>
          <a:fillRef idx="0"/>
          <a:effectRef idx="0"/>
          <a:fontRef idx="minor"/>
        </p:style>
      </p:sp>
      <p:sp>
        <p:nvSpPr>
          <p:cNvPr id="160" name="PlaceHolder 5"/>
          <p:cNvSpPr>
            <a:spLocks noGrp="1"/>
          </p:cNvSpPr>
          <p:nvPr>
            <p:ph type="body"/>
          </p:nvPr>
        </p:nvSpPr>
        <p:spPr>
          <a:xfrm>
            <a:off x="923760" y="4408560"/>
            <a:ext cx="5082480" cy="426636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Img"/>
          </p:nvPr>
        </p:nvSpPr>
        <p:spPr>
          <a:xfrm>
            <a:off x="385920" y="701640"/>
            <a:ext cx="6159240" cy="3463560"/>
          </a:xfrm>
          <a:prstGeom prst="rect">
            <a:avLst/>
          </a:prstGeom>
          <a:ln w="0">
            <a:noFill/>
          </a:ln>
        </p:spPr>
      </p:sp>
      <p:sp>
        <p:nvSpPr>
          <p:cNvPr id="195"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6"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7" name="PlaceHolder 4"/>
          <p:cNvSpPr>
            <a:spLocks noGrp="1"/>
          </p:cNvSpPr>
          <p:nvPr>
            <p:ph type="dt" idx="37"/>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8" name="PlaceHolder 5"/>
          <p:cNvSpPr>
            <a:spLocks noGrp="1"/>
          </p:cNvSpPr>
          <p:nvPr>
            <p:ph type="ftr" idx="38"/>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9" name="PlaceHolder 6"/>
          <p:cNvSpPr>
            <a:spLocks noGrp="1"/>
          </p:cNvSpPr>
          <p:nvPr>
            <p:ph type="sldNum" idx="39"/>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CE709E5-B746-4690-B8AB-DBF82E87BC5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sldImg"/>
          </p:nvPr>
        </p:nvSpPr>
        <p:spPr>
          <a:xfrm>
            <a:off x="385920" y="701640"/>
            <a:ext cx="6158520" cy="3462840"/>
          </a:xfrm>
          <a:prstGeom prst="rect">
            <a:avLst/>
          </a:prstGeom>
          <a:ln w="0">
            <a:noFill/>
          </a:ln>
        </p:spPr>
      </p:sp>
      <p:sp>
        <p:nvSpPr>
          <p:cNvPr id="201"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2"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3" name="PlaceHolder 4"/>
          <p:cNvSpPr>
            <a:spLocks noGrp="1"/>
          </p:cNvSpPr>
          <p:nvPr>
            <p:ph type="dt" idx="40"/>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4" name="PlaceHolder 5"/>
          <p:cNvSpPr>
            <a:spLocks noGrp="1"/>
          </p:cNvSpPr>
          <p:nvPr>
            <p:ph type="ftr" idx="41"/>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5" name="PlaceHolder 6"/>
          <p:cNvSpPr>
            <a:spLocks noGrp="1"/>
          </p:cNvSpPr>
          <p:nvPr>
            <p:ph type="sldNum" idx="42"/>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51DAA91-18B7-452C-B166-325AD32ADB7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sldImg"/>
          </p:nvPr>
        </p:nvSpPr>
        <p:spPr>
          <a:xfrm>
            <a:off x="385920" y="701640"/>
            <a:ext cx="6158520" cy="3462840"/>
          </a:xfrm>
          <a:prstGeom prst="rect">
            <a:avLst/>
          </a:prstGeom>
          <a:ln w="0">
            <a:noFill/>
          </a:ln>
        </p:spPr>
      </p:sp>
      <p:sp>
        <p:nvSpPr>
          <p:cNvPr id="207"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8"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9" name="PlaceHolder 4"/>
          <p:cNvSpPr>
            <a:spLocks noGrp="1"/>
          </p:cNvSpPr>
          <p:nvPr>
            <p:ph type="dt" idx="43"/>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0" name="PlaceHolder 5"/>
          <p:cNvSpPr>
            <a:spLocks noGrp="1"/>
          </p:cNvSpPr>
          <p:nvPr>
            <p:ph type="ftr" idx="44"/>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1" name="PlaceHolder 6"/>
          <p:cNvSpPr>
            <a:spLocks noGrp="1"/>
          </p:cNvSpPr>
          <p:nvPr>
            <p:ph type="sldNum" idx="45"/>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DE57D2A-F321-45F5-A9A0-47E89163AC2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385920" y="701640"/>
            <a:ext cx="6158520" cy="3462840"/>
          </a:xfrm>
          <a:prstGeom prst="rect">
            <a:avLst/>
          </a:prstGeom>
          <a:ln w="0">
            <a:noFill/>
          </a:ln>
        </p:spPr>
      </p:sp>
      <p:sp>
        <p:nvSpPr>
          <p:cNvPr id="213" name="PlaceHolder 2"/>
          <p:cNvSpPr>
            <a:spLocks noGrp="1"/>
          </p:cNvSpPr>
          <p:nvPr>
            <p:ph type="body"/>
          </p:nvPr>
        </p:nvSpPr>
        <p:spPr>
          <a:xfrm>
            <a:off x="923760" y="4408560"/>
            <a:ext cx="5080320" cy="41709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4" name="PlaceHolder 3"/>
          <p:cNvSpPr>
            <a:spLocks noGrp="1"/>
          </p:cNvSpPr>
          <p:nvPr>
            <p:ph type="hdr"/>
          </p:nvPr>
        </p:nvSpPr>
        <p:spPr>
          <a:xfrm>
            <a:off x="5640480" y="96840"/>
            <a:ext cx="635400" cy="2066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5" name="PlaceHolder 4"/>
          <p:cNvSpPr>
            <a:spLocks noGrp="1"/>
          </p:cNvSpPr>
          <p:nvPr>
            <p:ph type="dt" idx="46"/>
          </p:nvPr>
        </p:nvSpPr>
        <p:spPr>
          <a:xfrm>
            <a:off x="654120" y="96840"/>
            <a:ext cx="821160" cy="20664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6" name="PlaceHolder 5"/>
          <p:cNvSpPr>
            <a:spLocks noGrp="1"/>
          </p:cNvSpPr>
          <p:nvPr>
            <p:ph type="ftr" idx="47"/>
          </p:nvPr>
        </p:nvSpPr>
        <p:spPr>
          <a:xfrm>
            <a:off x="5357880" y="8985240"/>
            <a:ext cx="918000" cy="17676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7" name="PlaceHolder 6"/>
          <p:cNvSpPr>
            <a:spLocks noGrp="1"/>
          </p:cNvSpPr>
          <p:nvPr>
            <p:ph type="sldNum" idx="48"/>
          </p:nvPr>
        </p:nvSpPr>
        <p:spPr>
          <a:xfrm>
            <a:off x="3222720" y="8985240"/>
            <a:ext cx="506880" cy="3592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5014909-1E3A-4DEB-BE6D-D90FA23B0AA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Img"/>
          </p:nvPr>
        </p:nvSpPr>
        <p:spPr>
          <a:xfrm>
            <a:off x="385920" y="701640"/>
            <a:ext cx="6158520" cy="3462840"/>
          </a:xfrm>
          <a:prstGeom prst="rect">
            <a:avLst/>
          </a:prstGeom>
          <a:ln w="0">
            <a:noFill/>
          </a:ln>
        </p:spPr>
      </p:sp>
      <p:sp>
        <p:nvSpPr>
          <p:cNvPr id="219"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0"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1" name="PlaceHolder 4"/>
          <p:cNvSpPr>
            <a:spLocks noGrp="1"/>
          </p:cNvSpPr>
          <p:nvPr>
            <p:ph type="dt" idx="49"/>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2" name="PlaceHolder 5"/>
          <p:cNvSpPr>
            <a:spLocks noGrp="1"/>
          </p:cNvSpPr>
          <p:nvPr>
            <p:ph type="ftr" idx="50"/>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3" name="PlaceHolder 6"/>
          <p:cNvSpPr>
            <a:spLocks noGrp="1"/>
          </p:cNvSpPr>
          <p:nvPr>
            <p:ph type="sldNum" idx="51"/>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6A55912-5E24-4B26-BACC-76B3F1B715E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sldImg"/>
          </p:nvPr>
        </p:nvSpPr>
        <p:spPr>
          <a:xfrm>
            <a:off x="385920" y="701640"/>
            <a:ext cx="6159240" cy="3463560"/>
          </a:xfrm>
          <a:prstGeom prst="rect">
            <a:avLst/>
          </a:prstGeom>
          <a:ln w="0">
            <a:noFill/>
          </a:ln>
        </p:spPr>
      </p:sp>
      <p:sp>
        <p:nvSpPr>
          <p:cNvPr id="225"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6"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7" name="PlaceHolder 4"/>
          <p:cNvSpPr>
            <a:spLocks noGrp="1"/>
          </p:cNvSpPr>
          <p:nvPr>
            <p:ph type="dt" idx="52"/>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8" name="PlaceHolder 5"/>
          <p:cNvSpPr>
            <a:spLocks noGrp="1"/>
          </p:cNvSpPr>
          <p:nvPr>
            <p:ph type="ftr" idx="53"/>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9" name="PlaceHolder 6"/>
          <p:cNvSpPr>
            <a:spLocks noGrp="1"/>
          </p:cNvSpPr>
          <p:nvPr>
            <p:ph type="sldNum" idx="54"/>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A60A2D4-A671-4E6F-BAE8-14D1993ADF4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2" name="PlaceHolder 2"/>
          <p:cNvSpPr>
            <a:spLocks noGrp="1"/>
          </p:cNvSpPr>
          <p:nvPr>
            <p:ph type="dt" idx="22"/>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3" name="PlaceHolder 3"/>
          <p:cNvSpPr>
            <a:spLocks noGrp="1"/>
          </p:cNvSpPr>
          <p:nvPr>
            <p:ph type="ftr" idx="23"/>
          </p:nvPr>
        </p:nvSpPr>
        <p:spPr>
          <a:xfrm>
            <a:off x="5357880" y="8985240"/>
            <a:ext cx="918360" cy="17712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4" name="PlaceHolder 4"/>
          <p:cNvSpPr>
            <a:spLocks noGrp="1"/>
          </p:cNvSpPr>
          <p:nvPr>
            <p:ph type="sldNum" idx="24"/>
          </p:nvPr>
        </p:nvSpPr>
        <p:spPr>
          <a:xfrm>
            <a:off x="3279240" y="9000720"/>
            <a:ext cx="411120" cy="18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EC75E72-7C3C-4DDF-B7B4-79B7AAE83D4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5" name="Rectangle 7"/>
          <p:cNvSpPr/>
          <p:nvPr/>
        </p:nvSpPr>
        <p:spPr>
          <a:xfrm>
            <a:off x="3885840" y="8830440"/>
            <a:ext cx="2968200" cy="4618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F3D242F5-32FA-47E4-99E5-0F76188DAE88}"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66" name="PlaceHolder 5"/>
          <p:cNvSpPr>
            <a:spLocks noGrp="1"/>
          </p:cNvSpPr>
          <p:nvPr>
            <p:ph type="sldImg"/>
          </p:nvPr>
        </p:nvSpPr>
        <p:spPr>
          <a:xfrm>
            <a:off x="334800" y="698400"/>
            <a:ext cx="6185520" cy="3480480"/>
          </a:xfrm>
          <a:prstGeom prst="rect">
            <a:avLst/>
          </a:prstGeom>
          <a:ln w="0">
            <a:noFill/>
          </a:ln>
        </p:spPr>
      </p:sp>
      <p:sp>
        <p:nvSpPr>
          <p:cNvPr id="167" name="PlaceHolder 6"/>
          <p:cNvSpPr>
            <a:spLocks noGrp="1"/>
          </p:cNvSpPr>
          <p:nvPr>
            <p:ph type="body"/>
          </p:nvPr>
        </p:nvSpPr>
        <p:spPr>
          <a:xfrm>
            <a:off x="915480" y="4416120"/>
            <a:ext cx="5023440" cy="41781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9" name="PlaceHolder 2"/>
          <p:cNvSpPr>
            <a:spLocks noGrp="1"/>
          </p:cNvSpPr>
          <p:nvPr>
            <p:ph type="dt" idx="25"/>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0" name="PlaceHolder 3"/>
          <p:cNvSpPr>
            <a:spLocks noGrp="1"/>
          </p:cNvSpPr>
          <p:nvPr>
            <p:ph type="ftr" idx="26"/>
          </p:nvPr>
        </p:nvSpPr>
        <p:spPr>
          <a:xfrm>
            <a:off x="5357880" y="8985240"/>
            <a:ext cx="918360" cy="17712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1" name="PlaceHolder 4"/>
          <p:cNvSpPr>
            <a:spLocks noGrp="1"/>
          </p:cNvSpPr>
          <p:nvPr>
            <p:ph type="sldNum" idx="27"/>
          </p:nvPr>
        </p:nvSpPr>
        <p:spPr>
          <a:xfrm>
            <a:off x="3279240" y="9000720"/>
            <a:ext cx="411120" cy="18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D123D61-8D63-414B-8082-166E32919F5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2" name="Rectangle 7"/>
          <p:cNvSpPr/>
          <p:nvPr/>
        </p:nvSpPr>
        <p:spPr>
          <a:xfrm>
            <a:off x="3885840" y="8830440"/>
            <a:ext cx="2968200" cy="4618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BF2D49A7-CB2C-4CE2-AFA1-A84B6663C84A}"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3" name="PlaceHolder 5"/>
          <p:cNvSpPr>
            <a:spLocks noGrp="1"/>
          </p:cNvSpPr>
          <p:nvPr>
            <p:ph type="sldImg"/>
          </p:nvPr>
        </p:nvSpPr>
        <p:spPr>
          <a:xfrm>
            <a:off x="334800" y="698400"/>
            <a:ext cx="6185520" cy="3480480"/>
          </a:xfrm>
          <a:prstGeom prst="rect">
            <a:avLst/>
          </a:prstGeom>
          <a:ln w="0">
            <a:noFill/>
          </a:ln>
        </p:spPr>
      </p:sp>
      <p:sp>
        <p:nvSpPr>
          <p:cNvPr id="174" name="PlaceHolder 6"/>
          <p:cNvSpPr>
            <a:spLocks noGrp="1"/>
          </p:cNvSpPr>
          <p:nvPr>
            <p:ph type="body"/>
          </p:nvPr>
        </p:nvSpPr>
        <p:spPr>
          <a:xfrm>
            <a:off x="915480" y="4416120"/>
            <a:ext cx="5023440" cy="41781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6" name="PlaceHolder 2"/>
          <p:cNvSpPr>
            <a:spLocks noGrp="1"/>
          </p:cNvSpPr>
          <p:nvPr>
            <p:ph type="dt" idx="28"/>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7" name="PlaceHolder 3"/>
          <p:cNvSpPr>
            <a:spLocks noGrp="1"/>
          </p:cNvSpPr>
          <p:nvPr>
            <p:ph type="ftr" idx="29"/>
          </p:nvPr>
        </p:nvSpPr>
        <p:spPr>
          <a:xfrm>
            <a:off x="5357880" y="8985240"/>
            <a:ext cx="918360" cy="17712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8" name="PlaceHolder 4"/>
          <p:cNvSpPr>
            <a:spLocks noGrp="1"/>
          </p:cNvSpPr>
          <p:nvPr>
            <p:ph type="sldNum" idx="30"/>
          </p:nvPr>
        </p:nvSpPr>
        <p:spPr>
          <a:xfrm>
            <a:off x="3279240" y="9000720"/>
            <a:ext cx="411120" cy="18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2CBF006-7293-46C9-BA7B-B162C5C208D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9" name="Rectangle 7"/>
          <p:cNvSpPr/>
          <p:nvPr/>
        </p:nvSpPr>
        <p:spPr>
          <a:xfrm>
            <a:off x="3885840" y="8830440"/>
            <a:ext cx="2968200" cy="4618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8B6F7E4A-0AF1-4AD2-9170-8E99BE5CD6DF}"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0" name="PlaceHolder 5"/>
          <p:cNvSpPr>
            <a:spLocks noGrp="1"/>
          </p:cNvSpPr>
          <p:nvPr>
            <p:ph type="sldImg"/>
          </p:nvPr>
        </p:nvSpPr>
        <p:spPr>
          <a:xfrm>
            <a:off x="334800" y="698400"/>
            <a:ext cx="6185520" cy="3480480"/>
          </a:xfrm>
          <a:prstGeom prst="rect">
            <a:avLst/>
          </a:prstGeom>
          <a:ln w="0">
            <a:noFill/>
          </a:ln>
        </p:spPr>
      </p:sp>
      <p:sp>
        <p:nvSpPr>
          <p:cNvPr id="181" name="PlaceHolder 6"/>
          <p:cNvSpPr>
            <a:spLocks noGrp="1"/>
          </p:cNvSpPr>
          <p:nvPr>
            <p:ph type="body"/>
          </p:nvPr>
        </p:nvSpPr>
        <p:spPr>
          <a:xfrm>
            <a:off x="915480" y="4416120"/>
            <a:ext cx="5023440" cy="41781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ldImg"/>
          </p:nvPr>
        </p:nvSpPr>
        <p:spPr>
          <a:xfrm>
            <a:off x="385920" y="701640"/>
            <a:ext cx="6158520" cy="3462840"/>
          </a:xfrm>
          <a:prstGeom prst="rect">
            <a:avLst/>
          </a:prstGeom>
          <a:ln w="0">
            <a:noFill/>
          </a:ln>
        </p:spPr>
      </p:sp>
      <p:sp>
        <p:nvSpPr>
          <p:cNvPr id="183"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4"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5" name="PlaceHolder 4"/>
          <p:cNvSpPr>
            <a:spLocks noGrp="1"/>
          </p:cNvSpPr>
          <p:nvPr>
            <p:ph type="dt" idx="31"/>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86" name="PlaceHolder 5"/>
          <p:cNvSpPr>
            <a:spLocks noGrp="1"/>
          </p:cNvSpPr>
          <p:nvPr>
            <p:ph type="ftr" idx="32"/>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87" name="PlaceHolder 6"/>
          <p:cNvSpPr>
            <a:spLocks noGrp="1"/>
          </p:cNvSpPr>
          <p:nvPr>
            <p:ph type="sldNum" idx="33"/>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1C54AC4-6E20-41E5-B068-0176504BE83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sldImg"/>
          </p:nvPr>
        </p:nvSpPr>
        <p:spPr>
          <a:xfrm>
            <a:off x="385920" y="701640"/>
            <a:ext cx="6158520" cy="3462840"/>
          </a:xfrm>
          <a:prstGeom prst="rect">
            <a:avLst/>
          </a:prstGeom>
          <a:ln w="0">
            <a:noFill/>
          </a:ln>
        </p:spPr>
      </p:sp>
      <p:sp>
        <p:nvSpPr>
          <p:cNvPr id="189"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0"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1" name="PlaceHolder 4"/>
          <p:cNvSpPr>
            <a:spLocks noGrp="1"/>
          </p:cNvSpPr>
          <p:nvPr>
            <p:ph type="dt" idx="34"/>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2" name="PlaceHolder 5"/>
          <p:cNvSpPr>
            <a:spLocks noGrp="1"/>
          </p:cNvSpPr>
          <p:nvPr>
            <p:ph type="ftr" idx="35"/>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3" name="PlaceHolder 6"/>
          <p:cNvSpPr>
            <a:spLocks noGrp="1"/>
          </p:cNvSpPr>
          <p:nvPr>
            <p:ph type="sldNum" idx="36"/>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0579A50-145E-41CB-A828-4F0A5FD334F1}"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40000" y="90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40000" y="90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3440" cy="2689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802.18-22/0160r1</a:t>
            </a:r>
            <a:endParaRPr b="0" lang="sv-SE" sz="1800" spc="-1" strike="noStrike">
              <a:latin typeface="Arial"/>
            </a:endParaRPr>
          </a:p>
        </p:txBody>
      </p:sp>
      <p:sp>
        <p:nvSpPr>
          <p:cNvPr id="4" name="Date Placeholder 3"/>
          <p:cNvSpPr/>
          <p:nvPr/>
        </p:nvSpPr>
        <p:spPr>
          <a:xfrm>
            <a:off x="720000" y="360360"/>
            <a:ext cx="4663440" cy="26892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5" name="PlaceHolder 1"/>
          <p:cNvSpPr>
            <a:spLocks noGrp="1"/>
          </p:cNvSpPr>
          <p:nvPr>
            <p:ph type="title"/>
          </p:nvPr>
        </p:nvSpPr>
        <p:spPr>
          <a:xfrm>
            <a:off x="609480" y="108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a:t>
            </a:r>
            <a:r>
              <a:rPr b="0" lang="en-US" sz="1800" spc="-1" strike="noStrike">
                <a:solidFill>
                  <a:srgbClr val="000000"/>
                </a:solidFill>
                <a:latin typeface="Arial"/>
              </a:rPr>
              <a:t>the title text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3440" cy="2689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802.18-22/0160r1</a:t>
            </a:r>
            <a:endParaRPr b="0" lang="sv-SE" sz="1800" spc="-1" strike="noStrike">
              <a:latin typeface="Arial"/>
            </a:endParaRPr>
          </a:p>
        </p:txBody>
      </p:sp>
      <p:sp>
        <p:nvSpPr>
          <p:cNvPr id="47" name="Date Placeholder 3"/>
          <p:cNvSpPr/>
          <p:nvPr/>
        </p:nvSpPr>
        <p:spPr>
          <a:xfrm>
            <a:off x="720000" y="360360"/>
            <a:ext cx="4663440" cy="26892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48" name="PlaceHolder 1"/>
          <p:cNvSpPr>
            <a:spLocks noGrp="1"/>
          </p:cNvSpPr>
          <p:nvPr>
            <p:ph type="title"/>
          </p:nvPr>
        </p:nvSpPr>
        <p:spPr>
          <a:xfrm>
            <a:off x="540000" y="90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159-00-ISUS-spectrum-statement-minutes-9-december-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hyperlink" Target="https://mentor.ieee.org/802.18/dcn/22/18-22-0087-03-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22/18-22-0087-03-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159-00-ISUS-spectrum-statement-minutes-9-december-2022.docx" TargetMode="External"/><Relationship Id="rId2" Type="http://schemas.openxmlformats.org/officeDocument/2006/relationships/hyperlink" Target="https://mentor.ieee.org/802.18/dcn/22/18-22-0087-03-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2C8CDCB-3F48-482B-87B2-C4CECC29985E}"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8440" cy="106272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4" name="PlaceHolder 3"/>
          <p:cNvSpPr>
            <a:spLocks noGrp="1"/>
          </p:cNvSpPr>
          <p:nvPr>
            <p:ph/>
          </p:nvPr>
        </p:nvSpPr>
        <p:spPr>
          <a:xfrm>
            <a:off x="3505320" y="2502720"/>
            <a:ext cx="7768440" cy="76752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16 December 2022</a:t>
            </a:r>
            <a:endParaRPr b="0" lang="en-US" sz="2000" spc="-1" strike="noStrike">
              <a:solidFill>
                <a:srgbClr val="000000"/>
              </a:solidFill>
              <a:latin typeface="Arial"/>
            </a:endParaRPr>
          </a:p>
        </p:txBody>
      </p:sp>
      <p:sp>
        <p:nvSpPr>
          <p:cNvPr id="95" name="Rectangle 1"/>
          <p:cNvSpPr/>
          <p:nvPr/>
        </p:nvSpPr>
        <p:spPr>
          <a:xfrm>
            <a:off x="3124080" y="4340880"/>
            <a:ext cx="1443960" cy="37692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135BFD4-17A6-4760-9E28-444F68DFDC0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33" name="PlaceHolder 3"/>
          <p:cNvSpPr>
            <a:spLocks noGrp="1"/>
          </p:cNvSpPr>
          <p:nvPr>
            <p:ph/>
          </p:nvPr>
        </p:nvSpPr>
        <p:spPr>
          <a:xfrm>
            <a:off x="882720" y="1387800"/>
            <a:ext cx="10547640" cy="410940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9 December 2022 ISUS call as shown in the document </a:t>
            </a:r>
            <a:r>
              <a:rPr b="1" lang="en-US" sz="1800" spc="-7" strike="noStrike" u="sng">
                <a:solidFill>
                  <a:srgbClr val="3333cc"/>
                </a:solidFill>
                <a:uFillTx/>
                <a:latin typeface="Times New Roman"/>
                <a:ea typeface="MS Gothic"/>
                <a:hlinkClick r:id="rId1"/>
              </a:rPr>
              <a:t>18-22-0159r0</a:t>
            </a:r>
            <a:r>
              <a:rPr b="1" lang="en-US" sz="1800" spc="-7" strike="noStrike">
                <a:solidFill>
                  <a:srgbClr val="000000"/>
                </a:solidFill>
                <a:latin typeface="Times New Roman"/>
                <a:ea typeface="MS Gothic"/>
              </a:rPr>
              <a:t>, with editorial privilege for the ISUS Adhoc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Stuart Kerry</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Al Petrick</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Approved with unanimous consent.</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Approved.</a:t>
            </a:r>
            <a:endParaRPr b="0" lang="en-US" sz="1600" spc="-1" strike="noStrike">
              <a:solidFill>
                <a:srgbClr val="000000"/>
              </a:solidFill>
              <a:latin typeface="Arial"/>
            </a:endParaRPr>
          </a:p>
          <a:p>
            <a:pPr marL="399240" indent="-228600" algn="just">
              <a:lnSpc>
                <a:spcPct val="100000"/>
              </a:lnSpc>
              <a:spcBef>
                <a:spcPts val="499"/>
              </a:spcBef>
              <a:buNone/>
              <a:tabLst>
                <a:tab algn="l" pos="0"/>
              </a:tabLst>
            </a:pP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4" name="Rectangle 14"/>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85D1910-CFAB-4B19-BE37-B1DF7A42E9CD}"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en-US" sz="2800" spc="-1" strike="noStrike">
              <a:solidFill>
                <a:srgbClr val="000000"/>
              </a:solidFill>
              <a:latin typeface="Arial"/>
            </a:endParaRPr>
          </a:p>
        </p:txBody>
      </p:sp>
      <p:sp>
        <p:nvSpPr>
          <p:cNvPr id="137" name="PlaceHolder 3"/>
          <p:cNvSpPr>
            <a:spLocks noGrp="1"/>
          </p:cNvSpPr>
          <p:nvPr>
            <p:ph/>
          </p:nvPr>
        </p:nvSpPr>
        <p:spPr>
          <a:xfrm>
            <a:off x="882720" y="1387800"/>
            <a:ext cx="10547280" cy="4911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Discussed last week. Kept for completeness.</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p:txBody>
      </p:sp>
      <p:sp>
        <p:nvSpPr>
          <p:cNvPr id="138" name="Rectangle 2"/>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ED82A91-7AB8-4DF3-A366-874D68C82C9F}"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1" name="PlaceHolder 3"/>
          <p:cNvSpPr>
            <a:spLocks noGrp="1"/>
          </p:cNvSpPr>
          <p:nvPr>
            <p:ph/>
          </p:nvPr>
        </p:nvSpPr>
        <p:spPr>
          <a:xfrm>
            <a:off x="882720" y="1387800"/>
            <a:ext cx="10547280" cy="4911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a:t>
            </a:r>
            <a:r>
              <a:rPr b="1" lang="en-US" sz="1800" spc="-7" strike="noStrike" u="sng">
                <a:solidFill>
                  <a:srgbClr val="3333cc"/>
                </a:solidFill>
                <a:uFillTx/>
                <a:latin typeface="Times New Roman"/>
                <a:ea typeface="MS Gothic"/>
                <a:hlinkClick r:id="rId1"/>
              </a:rPr>
              <a:t>18-22-0087r3</a:t>
            </a:r>
            <a:r>
              <a:rPr b="1" lang="en-US" sz="1800" spc="-7" strike="noStrike">
                <a:solidFill>
                  <a:srgbClr val="000000"/>
                </a:solidFill>
                <a:latin typeface="Times New Roman"/>
                <a:ea typeface="MS Gothic"/>
              </a:rPr>
              <a:t>, the following headings are proposed: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&lt;Introductory paragraph&gt;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&lt;The IEEE 802 family of technologies for unlicensed spectrum&gt;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&lt;Recommendations&gt; (NEW)</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&lt;History&gt;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&lt;Current applications, increasing future applications&gt;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&lt;Spectrum sharing, co-existence, .19&gt;</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latin typeface="Times New Roman"/>
                <a:ea typeface="MS Gothic"/>
              </a:rPr>
              <a:t>&lt;Optimistic end-note&gt;</a:t>
            </a:r>
            <a:br>
              <a:rPr sz="1800"/>
            </a:b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u="sng">
                <a:solidFill>
                  <a:srgbClr val="000000"/>
                </a:solidFill>
                <a:uFillTx/>
                <a:latin typeface="Times New Roman"/>
                <a:ea typeface="MS Gothic"/>
              </a:rPr>
              <a:t>Current draft is based on the contributions we’ve developed in response to regulatory authorities in 2022. </a:t>
            </a:r>
            <a:r>
              <a:rPr b="1" lang="en-US" sz="1800" spc="-7" strike="noStrike">
                <a:solidFill>
                  <a:srgbClr val="000000"/>
                </a:solidFill>
                <a:latin typeface="Times New Roman"/>
                <a:ea typeface="MS Gothic"/>
              </a:rPr>
              <a:t> (see next slide)</a:t>
            </a:r>
            <a:endParaRPr b="0" lang="en-US" sz="1800" spc="-1" strike="noStrike">
              <a:solidFill>
                <a:srgbClr val="000000"/>
              </a:solidFill>
              <a:latin typeface="Arial"/>
            </a:endParaRPr>
          </a:p>
        </p:txBody>
      </p:sp>
      <p:sp>
        <p:nvSpPr>
          <p:cNvPr id="142" name="Rectangle 15"/>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4240" cy="35928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878F812-0414-4089-9C82-C6BE5E8AC29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2960" cy="8863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5" name="PlaceHolder 3"/>
          <p:cNvSpPr>
            <a:spLocks noGrp="1"/>
          </p:cNvSpPr>
          <p:nvPr>
            <p:ph/>
          </p:nvPr>
        </p:nvSpPr>
        <p:spPr>
          <a:xfrm>
            <a:off x="882720" y="1387800"/>
            <a:ext cx="10547280" cy="4911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Examples of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18-22-0111r7 (contains .11 texts)</a:t>
            </a:r>
            <a:endParaRPr b="0" lang="en-US" sz="13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18-22-0114r6 (contains .11 texts)</a:t>
            </a:r>
            <a:endParaRPr b="0" lang="en-US" sz="13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18-22-0120r7 (contains both .11 and .15 texts)</a:t>
            </a:r>
            <a:endParaRPr b="0" lang="en-US" sz="13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18-22-0142r6 (contains .11 and .15 texts)</a:t>
            </a:r>
            <a:endParaRPr b="0" lang="en-US" sz="13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18-22-0152r0 (contains .15 texts)</a:t>
            </a:r>
            <a:endParaRPr b="0" lang="en-US" sz="1300" spc="-1" strike="noStrike">
              <a:solidFill>
                <a:srgbClr val="000000"/>
              </a:solidFill>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Reworked in </a:t>
            </a:r>
            <a:r>
              <a:rPr b="1" lang="en-US" sz="1800" spc="-7" strike="noStrike" u="sng">
                <a:solidFill>
                  <a:srgbClr val="3333cc"/>
                </a:solidFill>
                <a:uFillTx/>
                <a:latin typeface="Times New Roman"/>
                <a:ea typeface="MS Gothic"/>
                <a:hlinkClick r:id="rId1"/>
              </a:rPr>
              <a:t>18-22-0087r3</a:t>
            </a:r>
            <a:r>
              <a:rPr b="1" lang="en-US" sz="1800" spc="-7" strike="noStrike">
                <a:solidFill>
                  <a:srgbClr val="000000"/>
                </a:solidFill>
                <a:latin typeface="Times New Roman"/>
                <a:ea typeface="MS Gothic"/>
              </a:rPr>
              <a:t> – texts primarily from 22/152r9 and 22/120r7.</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22/152r9 contains the gist of many of the other documents.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22/120r7 contained language on high-precision positioning, etc.</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Recommendations written from scratch based on priority discussions on reflector/in teleconference.</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Current market situation reduced to number of devices deployed/estimated shipped by industry associations.</a:t>
            </a:r>
            <a:endParaRPr b="0" lang="en-US" sz="1800" spc="-1" strike="noStrike">
              <a:solidFill>
                <a:srgbClr val="000000"/>
              </a:solidFill>
              <a:latin typeface="Arial"/>
            </a:endParaRPr>
          </a:p>
        </p:txBody>
      </p:sp>
      <p:sp>
        <p:nvSpPr>
          <p:cNvPr id="146" name="Rectangle 19"/>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F6FA03A-DBDF-4424-80A2-6507FBF1B02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49" name="PlaceHolder 3"/>
          <p:cNvSpPr>
            <a:spLocks noGrp="1"/>
          </p:cNvSpPr>
          <p:nvPr>
            <p:ph/>
          </p:nvPr>
        </p:nvSpPr>
        <p:spPr>
          <a:xfrm>
            <a:off x="914400" y="1523880"/>
            <a:ext cx="10471320" cy="41094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0" name="Rectangle 17"/>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5EC2482-AFC1-4209-8FF3-83AE09B1F92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734400" y="60948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53" name="PlaceHolder 3"/>
          <p:cNvSpPr>
            <a:spLocks noGrp="1"/>
          </p:cNvSpPr>
          <p:nvPr>
            <p:ph/>
          </p:nvPr>
        </p:nvSpPr>
        <p:spPr>
          <a:xfrm>
            <a:off x="914400" y="1523880"/>
            <a:ext cx="10395360" cy="40532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8</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6</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5 January 2023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13:01 ET</a:t>
            </a:r>
            <a:endParaRPr b="0" lang="en-US" sz="1600" spc="-1" strike="noStrike">
              <a:solidFill>
                <a:srgbClr val="000000"/>
              </a:solidFill>
              <a:latin typeface="Arial"/>
            </a:endParaRPr>
          </a:p>
        </p:txBody>
      </p:sp>
      <p:sp>
        <p:nvSpPr>
          <p:cNvPr id="154" name="Rectangle 18"/>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3320" cy="8866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2"/>
          <p:cNvSpPr>
            <a:spLocks noGrp="1"/>
          </p:cNvSpPr>
          <p:nvPr>
            <p:ph type="sldNum" idx="5"/>
          </p:nvPr>
        </p:nvSpPr>
        <p:spPr>
          <a:xfrm>
            <a:off x="5643000" y="6475320"/>
            <a:ext cx="90612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216DD4FB-91A6-4275-BE92-85BA4718D4C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1640" cy="46576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3320" cy="8866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3" name="PlaceHolder 2"/>
          <p:cNvSpPr>
            <a:spLocks noGrp="1"/>
          </p:cNvSpPr>
          <p:nvPr>
            <p:ph type="sldNum" idx="6"/>
          </p:nvPr>
        </p:nvSpPr>
        <p:spPr>
          <a:xfrm>
            <a:off x="5643000" y="6475320"/>
            <a:ext cx="90612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5BE9F0B-B5B6-4BF1-8046-44A1BB6B3CB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1640" cy="46576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3320" cy="8866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7" name="PlaceHolder 2"/>
          <p:cNvSpPr>
            <a:spLocks noGrp="1"/>
          </p:cNvSpPr>
          <p:nvPr>
            <p:ph type="sldNum" idx="7"/>
          </p:nvPr>
        </p:nvSpPr>
        <p:spPr>
          <a:xfrm>
            <a:off x="5643000" y="6475320"/>
            <a:ext cx="90612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27D4531-AF1E-4A10-819D-F708C0D86F2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3320" cy="46576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5320" cy="9849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1" name="PlaceHolder 2"/>
          <p:cNvSpPr>
            <a:spLocks noGrp="1"/>
          </p:cNvSpPr>
          <p:nvPr>
            <p:ph/>
          </p:nvPr>
        </p:nvSpPr>
        <p:spPr>
          <a:xfrm>
            <a:off x="2208960" y="1066680"/>
            <a:ext cx="7767000" cy="410940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2" name="PlaceHolder 3"/>
          <p:cNvSpPr>
            <a:spLocks noGrp="1"/>
          </p:cNvSpPr>
          <p:nvPr>
            <p:ph type="sldNum" idx="8"/>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9EB12F8-5D89-4D32-8147-32AE715D9603}"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532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43"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3040" cy="10346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6" name="PlaceHolder 2"/>
          <p:cNvSpPr>
            <a:spLocks noGrp="1"/>
          </p:cNvSpPr>
          <p:nvPr>
            <p:ph/>
          </p:nvPr>
        </p:nvSpPr>
        <p:spPr>
          <a:xfrm>
            <a:off x="914400" y="1906560"/>
            <a:ext cx="10471320" cy="41094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80"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00"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17" name="PlaceHolder 3"/>
          <p:cNvSpPr>
            <a:spLocks noGrp="1"/>
          </p:cNvSpPr>
          <p:nvPr>
            <p:ph type="sldNum" idx="9"/>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78D6BCA-B48E-4018-B4F5-A432D3CF5193}"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5360" cy="10346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0" name="PlaceHolder 2"/>
          <p:cNvSpPr>
            <a:spLocks noGrp="1"/>
          </p:cNvSpPr>
          <p:nvPr>
            <p:ph/>
          </p:nvPr>
        </p:nvSpPr>
        <p:spPr>
          <a:xfrm>
            <a:off x="914400" y="1905120"/>
            <a:ext cx="1047132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49"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60"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1" name="PlaceHolder 3"/>
          <p:cNvSpPr>
            <a:spLocks noGrp="1"/>
          </p:cNvSpPr>
          <p:nvPr>
            <p:ph type="sldNum" idx="10"/>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2813C87-9740-42BA-8A2E-A298E06B05E0}"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D1A31EE-7EE4-40DA-A028-762750A0E0CA}"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25" name="PlaceHolder 3"/>
          <p:cNvSpPr>
            <a:spLocks noGrp="1"/>
          </p:cNvSpPr>
          <p:nvPr>
            <p:ph/>
          </p:nvPr>
        </p:nvSpPr>
        <p:spPr>
          <a:xfrm>
            <a:off x="914400" y="1525680"/>
            <a:ext cx="10471320" cy="41094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26" name="Rectangle 12"/>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42859F4-C0B1-4AE7-B7E5-B57BE1B1A71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29" name="PlaceHolder 3"/>
          <p:cNvSpPr>
            <a:spLocks noGrp="1"/>
          </p:cNvSpPr>
          <p:nvPr>
            <p:ph/>
          </p:nvPr>
        </p:nvSpPr>
        <p:spPr>
          <a:xfrm>
            <a:off x="914400" y="1525680"/>
            <a:ext cx="10578960" cy="49230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9 December 2022 call (doc nr. </a:t>
            </a:r>
            <a:r>
              <a:rPr b="1" lang="en-US" sz="1800" spc="-7" strike="noStrike" u="sng">
                <a:solidFill>
                  <a:srgbClr val="3333cc"/>
                </a:solidFill>
                <a:uFillTx/>
                <a:latin typeface="Times New Roman"/>
                <a:ea typeface="MS Gothic"/>
                <a:hlinkClick r:id="rId1"/>
              </a:rPr>
              <a:t>18-22-0159r0</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Draft: </a:t>
            </a:r>
            <a:r>
              <a:rPr b="1" lang="en-US" sz="1800" spc="-7" strike="noStrike" u="sng">
                <a:solidFill>
                  <a:srgbClr val="3333cc"/>
                </a:solidFill>
                <a:uFillTx/>
                <a:latin typeface="Times New Roman"/>
                <a:ea typeface="MS Gothic"/>
                <a:hlinkClick r:id="rId2"/>
              </a:rPr>
              <a:t>18-22-0087r3</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1417"/>
              </a:spcBef>
              <a:buNone/>
              <a:tabLst>
                <a:tab algn="l" pos="0"/>
              </a:tabLst>
            </a:pPr>
            <a:endParaRPr b="0" lang="en-US" sz="1800" spc="-1" strike="noStrike">
              <a:solidFill>
                <a:srgbClr val="000000"/>
              </a:solidFill>
              <a:latin typeface="Arial"/>
            </a:endParaRPr>
          </a:p>
        </p:txBody>
      </p:sp>
      <p:sp>
        <p:nvSpPr>
          <p:cNvPr id="130" name="Rectangle 13"/>
          <p:cNvSpPr/>
          <p:nvPr/>
        </p:nvSpPr>
        <p:spPr>
          <a:xfrm>
            <a:off x="7920000" y="6480000"/>
            <a:ext cx="3416760" cy="2502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84851</TotalTime>
  <Application>LibreOffice/7.3.7.2$Linux_X86_64 LibreOffice_project/30$Build-2</Application>
  <AppVersion>15.0000</AppVersion>
  <Words>1900</Words>
  <Paragraphs>218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2022-12-19T13:07:44Z</dcterms:modified>
  <cp:revision>4805</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