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Click to move the slide</a:t>
            </a:r>
            <a:endParaRPr b="0" lang="sv-SE" sz="4400" spc="-1" strike="noStrike">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2D6D2CA6-5174-47AA-85B0-F18812D35A34}"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56" name="PlaceHolder 2"/>
          <p:cNvSpPr>
            <a:spLocks noGrp="1"/>
          </p:cNvSpPr>
          <p:nvPr>
            <p:ph type="dt" idx="19"/>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57" name="PlaceHolder 3"/>
          <p:cNvSpPr>
            <a:spLocks noGrp="1"/>
          </p:cNvSpPr>
          <p:nvPr>
            <p:ph type="ftr" idx="20"/>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58" name="PlaceHolder 4"/>
          <p:cNvSpPr>
            <a:spLocks noGrp="1"/>
          </p:cNvSpPr>
          <p:nvPr>
            <p:ph type="sldNum" idx="21"/>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E5C0465-4E45-4EE6-AD5E-A372D9BFCA3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59" name="Text Box 2"/>
          <p:cNvSpPr/>
          <p:nvPr/>
        </p:nvSpPr>
        <p:spPr>
          <a:xfrm>
            <a:off x="1154160" y="701640"/>
            <a:ext cx="4622400" cy="3465000"/>
          </a:xfrm>
          <a:prstGeom prst="rect">
            <a:avLst/>
          </a:prstGeom>
          <a:solidFill>
            <a:srgbClr val="ffffff"/>
          </a:solidFill>
          <a:ln w="9525">
            <a:solidFill>
              <a:srgbClr val="000000"/>
            </a:solidFill>
            <a:miter/>
          </a:ln>
        </p:spPr>
        <p:style>
          <a:lnRef idx="0"/>
          <a:fillRef idx="0"/>
          <a:effectRef idx="0"/>
          <a:fontRef idx="minor"/>
        </p:style>
      </p:sp>
      <p:sp>
        <p:nvSpPr>
          <p:cNvPr id="160" name="PlaceHolder 5"/>
          <p:cNvSpPr>
            <a:spLocks noGrp="1"/>
          </p:cNvSpPr>
          <p:nvPr>
            <p:ph type="body"/>
          </p:nvPr>
        </p:nvSpPr>
        <p:spPr>
          <a:xfrm>
            <a:off x="923760" y="4408560"/>
            <a:ext cx="5082840" cy="426672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Img"/>
          </p:nvPr>
        </p:nvSpPr>
        <p:spPr>
          <a:xfrm>
            <a:off x="385920" y="701640"/>
            <a:ext cx="6158880" cy="3463200"/>
          </a:xfrm>
          <a:prstGeom prst="rect">
            <a:avLst/>
          </a:prstGeom>
          <a:ln w="0">
            <a:noFill/>
          </a:ln>
        </p:spPr>
      </p:sp>
      <p:sp>
        <p:nvSpPr>
          <p:cNvPr id="195"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6"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7" name="PlaceHolder 4"/>
          <p:cNvSpPr>
            <a:spLocks noGrp="1"/>
          </p:cNvSpPr>
          <p:nvPr>
            <p:ph type="dt" idx="37"/>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8" name="PlaceHolder 5"/>
          <p:cNvSpPr>
            <a:spLocks noGrp="1"/>
          </p:cNvSpPr>
          <p:nvPr>
            <p:ph type="ftr" idx="38"/>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9" name="PlaceHolder 6"/>
          <p:cNvSpPr>
            <a:spLocks noGrp="1"/>
          </p:cNvSpPr>
          <p:nvPr>
            <p:ph type="sldNum" idx="39"/>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A609B40-EE09-4C4B-B6B1-A8C6E3BE5E2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sldImg"/>
          </p:nvPr>
        </p:nvSpPr>
        <p:spPr>
          <a:xfrm>
            <a:off x="385920" y="701640"/>
            <a:ext cx="6158880" cy="3463200"/>
          </a:xfrm>
          <a:prstGeom prst="rect">
            <a:avLst/>
          </a:prstGeom>
          <a:ln w="0">
            <a:noFill/>
          </a:ln>
        </p:spPr>
      </p:sp>
      <p:sp>
        <p:nvSpPr>
          <p:cNvPr id="201"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2"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a:t>
            </a:r>
            <a:r>
              <a:rPr b="1" lang="en-US" sz="1400" spc="-1" strike="noStrike">
                <a:solidFill>
                  <a:srgbClr val="000000"/>
                </a:solidFill>
                <a:latin typeface="Times New Roman"/>
                <a:ea typeface="MS Gothic"/>
              </a:rPr>
              <a:t>802.11-yy/xxxxr0</a:t>
            </a:r>
            <a:endParaRPr b="0" lang="sv-SE" sz="1400" spc="-1" strike="noStrike">
              <a:latin typeface="Times New Roman"/>
            </a:endParaRPr>
          </a:p>
        </p:txBody>
      </p:sp>
      <p:sp>
        <p:nvSpPr>
          <p:cNvPr id="203" name="PlaceHolder 4"/>
          <p:cNvSpPr>
            <a:spLocks noGrp="1"/>
          </p:cNvSpPr>
          <p:nvPr>
            <p:ph type="dt" idx="40"/>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4" name="PlaceHolder 5"/>
          <p:cNvSpPr>
            <a:spLocks noGrp="1"/>
          </p:cNvSpPr>
          <p:nvPr>
            <p:ph type="ftr" idx="41"/>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a:t>
            </a:r>
            <a:r>
              <a:rPr b="0" lang="en-US" sz="1200" spc="-1" strike="noStrike">
                <a:solidFill>
                  <a:srgbClr val="000000"/>
                </a:solidFill>
                <a:latin typeface="Times New Roman"/>
                <a:ea typeface="MS Gothic"/>
              </a:rPr>
              <a:t>Some </a:t>
            </a:r>
            <a:r>
              <a:rPr b="0" lang="en-US" sz="1200" spc="-1" strike="noStrike">
                <a:solidFill>
                  <a:srgbClr val="000000"/>
                </a:solidFill>
                <a:latin typeface="Times New Roman"/>
                <a:ea typeface="MS Gothic"/>
              </a:rPr>
              <a:t>Company</a:t>
            </a:r>
            <a:endParaRPr b="0" lang="sv-SE" sz="1200" spc="-1" strike="noStrike">
              <a:latin typeface="Times New Roman"/>
            </a:endParaRPr>
          </a:p>
        </p:txBody>
      </p:sp>
      <p:sp>
        <p:nvSpPr>
          <p:cNvPr id="205" name="PlaceHolder 6"/>
          <p:cNvSpPr>
            <a:spLocks noGrp="1"/>
          </p:cNvSpPr>
          <p:nvPr>
            <p:ph type="sldNum" idx="42"/>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3644BAC-6FCF-46EC-98EA-0FF8219A8CA5}"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ldImg"/>
          </p:nvPr>
        </p:nvSpPr>
        <p:spPr>
          <a:xfrm>
            <a:off x="385920" y="701640"/>
            <a:ext cx="6158880" cy="3463200"/>
          </a:xfrm>
          <a:prstGeom prst="rect">
            <a:avLst/>
          </a:prstGeom>
          <a:ln w="0">
            <a:noFill/>
          </a:ln>
        </p:spPr>
      </p:sp>
      <p:sp>
        <p:nvSpPr>
          <p:cNvPr id="207"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8"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9" name="PlaceHolder 4"/>
          <p:cNvSpPr>
            <a:spLocks noGrp="1"/>
          </p:cNvSpPr>
          <p:nvPr>
            <p:ph type="dt" idx="43"/>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0" name="PlaceHolder 5"/>
          <p:cNvSpPr>
            <a:spLocks noGrp="1"/>
          </p:cNvSpPr>
          <p:nvPr>
            <p:ph type="ftr" idx="44"/>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1" name="PlaceHolder 6"/>
          <p:cNvSpPr>
            <a:spLocks noGrp="1"/>
          </p:cNvSpPr>
          <p:nvPr>
            <p:ph type="sldNum" idx="45"/>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F201ED9-604E-4E0B-B7B9-323B332D725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385920" y="701640"/>
            <a:ext cx="6158880" cy="3463200"/>
          </a:xfrm>
          <a:prstGeom prst="rect">
            <a:avLst/>
          </a:prstGeom>
          <a:ln w="0">
            <a:noFill/>
          </a:ln>
        </p:spPr>
      </p:sp>
      <p:sp>
        <p:nvSpPr>
          <p:cNvPr id="213" name="PlaceHolder 2"/>
          <p:cNvSpPr>
            <a:spLocks noGrp="1"/>
          </p:cNvSpPr>
          <p:nvPr>
            <p:ph type="body"/>
          </p:nvPr>
        </p:nvSpPr>
        <p:spPr>
          <a:xfrm>
            <a:off x="923760" y="4408560"/>
            <a:ext cx="5080680" cy="41713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4" name="PlaceHolder 3"/>
          <p:cNvSpPr>
            <a:spLocks noGrp="1"/>
          </p:cNvSpPr>
          <p:nvPr>
            <p:ph type="hdr"/>
          </p:nvPr>
        </p:nvSpPr>
        <p:spPr>
          <a:xfrm>
            <a:off x="5640480" y="96840"/>
            <a:ext cx="635760" cy="2070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5" name="PlaceHolder 4"/>
          <p:cNvSpPr>
            <a:spLocks noGrp="1"/>
          </p:cNvSpPr>
          <p:nvPr>
            <p:ph type="dt" idx="46"/>
          </p:nvPr>
        </p:nvSpPr>
        <p:spPr>
          <a:xfrm>
            <a:off x="654120" y="96840"/>
            <a:ext cx="821520" cy="20700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6" name="PlaceHolder 5"/>
          <p:cNvSpPr>
            <a:spLocks noGrp="1"/>
          </p:cNvSpPr>
          <p:nvPr>
            <p:ph type="ftr" idx="47"/>
          </p:nvPr>
        </p:nvSpPr>
        <p:spPr>
          <a:xfrm>
            <a:off x="5357880" y="8985240"/>
            <a:ext cx="918360" cy="17712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7" name="PlaceHolder 6"/>
          <p:cNvSpPr>
            <a:spLocks noGrp="1"/>
          </p:cNvSpPr>
          <p:nvPr>
            <p:ph type="sldNum" idx="48"/>
          </p:nvPr>
        </p:nvSpPr>
        <p:spPr>
          <a:xfrm>
            <a:off x="3222720" y="8985240"/>
            <a:ext cx="507240" cy="35964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7CBC72D-AAB9-47C9-9D5D-9C65075F466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sldImg"/>
          </p:nvPr>
        </p:nvSpPr>
        <p:spPr>
          <a:xfrm>
            <a:off x="385920" y="701640"/>
            <a:ext cx="6158880" cy="3463200"/>
          </a:xfrm>
          <a:prstGeom prst="rect">
            <a:avLst/>
          </a:prstGeom>
          <a:ln w="0">
            <a:noFill/>
          </a:ln>
        </p:spPr>
      </p:sp>
      <p:sp>
        <p:nvSpPr>
          <p:cNvPr id="219"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0"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1" name="PlaceHolder 4"/>
          <p:cNvSpPr>
            <a:spLocks noGrp="1"/>
          </p:cNvSpPr>
          <p:nvPr>
            <p:ph type="dt" idx="49"/>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2" name="PlaceHolder 5"/>
          <p:cNvSpPr>
            <a:spLocks noGrp="1"/>
          </p:cNvSpPr>
          <p:nvPr>
            <p:ph type="ftr" idx="50"/>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3" name="PlaceHolder 6"/>
          <p:cNvSpPr>
            <a:spLocks noGrp="1"/>
          </p:cNvSpPr>
          <p:nvPr>
            <p:ph type="sldNum" idx="51"/>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0F6141E-3483-47C6-830F-14A4CD42CBA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Img"/>
          </p:nvPr>
        </p:nvSpPr>
        <p:spPr>
          <a:xfrm>
            <a:off x="385920" y="701640"/>
            <a:ext cx="6158880" cy="3463200"/>
          </a:xfrm>
          <a:prstGeom prst="rect">
            <a:avLst/>
          </a:prstGeom>
          <a:ln w="0">
            <a:noFill/>
          </a:ln>
        </p:spPr>
      </p:sp>
      <p:sp>
        <p:nvSpPr>
          <p:cNvPr id="225"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6"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7" name="PlaceHolder 4"/>
          <p:cNvSpPr>
            <a:spLocks noGrp="1"/>
          </p:cNvSpPr>
          <p:nvPr>
            <p:ph type="dt" idx="52"/>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8" name="PlaceHolder 5"/>
          <p:cNvSpPr>
            <a:spLocks noGrp="1"/>
          </p:cNvSpPr>
          <p:nvPr>
            <p:ph type="ftr" idx="53"/>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9" name="PlaceHolder 6"/>
          <p:cNvSpPr>
            <a:spLocks noGrp="1"/>
          </p:cNvSpPr>
          <p:nvPr>
            <p:ph type="sldNum" idx="54"/>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A9855B1-B94B-44E8-AACB-B0AAD482109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2" name="PlaceHolder 2"/>
          <p:cNvSpPr>
            <a:spLocks noGrp="1"/>
          </p:cNvSpPr>
          <p:nvPr>
            <p:ph type="dt" idx="22"/>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3" name="PlaceHolder 3"/>
          <p:cNvSpPr>
            <a:spLocks noGrp="1"/>
          </p:cNvSpPr>
          <p:nvPr>
            <p:ph type="ftr" idx="23"/>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4" name="PlaceHolder 4"/>
          <p:cNvSpPr>
            <a:spLocks noGrp="1"/>
          </p:cNvSpPr>
          <p:nvPr>
            <p:ph type="sldNum" idx="24"/>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455483D-4E0F-4DB0-BC5E-65821448682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5"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C38AC2F1-3746-4EBC-A241-44934C33C80D}"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66" name="PlaceHolder 5"/>
          <p:cNvSpPr>
            <a:spLocks noGrp="1"/>
          </p:cNvSpPr>
          <p:nvPr>
            <p:ph type="sldImg"/>
          </p:nvPr>
        </p:nvSpPr>
        <p:spPr>
          <a:xfrm>
            <a:off x="334800" y="698400"/>
            <a:ext cx="6185880" cy="3480840"/>
          </a:xfrm>
          <a:prstGeom prst="rect">
            <a:avLst/>
          </a:prstGeom>
          <a:ln w="0">
            <a:noFill/>
          </a:ln>
        </p:spPr>
      </p:sp>
      <p:sp>
        <p:nvSpPr>
          <p:cNvPr id="167"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9" name="PlaceHolder 2"/>
          <p:cNvSpPr>
            <a:spLocks noGrp="1"/>
          </p:cNvSpPr>
          <p:nvPr>
            <p:ph type="dt" idx="25"/>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0" name="PlaceHolder 3"/>
          <p:cNvSpPr>
            <a:spLocks noGrp="1"/>
          </p:cNvSpPr>
          <p:nvPr>
            <p:ph type="ftr" idx="26"/>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1" name="PlaceHolder 4"/>
          <p:cNvSpPr>
            <a:spLocks noGrp="1"/>
          </p:cNvSpPr>
          <p:nvPr>
            <p:ph type="sldNum" idx="27"/>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0987B7A-9E0A-4DC6-B4E7-1B4AFE2D3D3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2"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920E72A6-758E-425F-BE74-4A1503B24A72}"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3" name="PlaceHolder 5"/>
          <p:cNvSpPr>
            <a:spLocks noGrp="1"/>
          </p:cNvSpPr>
          <p:nvPr>
            <p:ph type="sldImg"/>
          </p:nvPr>
        </p:nvSpPr>
        <p:spPr>
          <a:xfrm>
            <a:off x="334800" y="698400"/>
            <a:ext cx="6185880" cy="3480840"/>
          </a:xfrm>
          <a:prstGeom prst="rect">
            <a:avLst/>
          </a:prstGeom>
          <a:ln w="0">
            <a:noFill/>
          </a:ln>
        </p:spPr>
      </p:sp>
      <p:sp>
        <p:nvSpPr>
          <p:cNvPr id="174"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6" name="PlaceHolder 2"/>
          <p:cNvSpPr>
            <a:spLocks noGrp="1"/>
          </p:cNvSpPr>
          <p:nvPr>
            <p:ph type="dt" idx="28"/>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7" name="PlaceHolder 3"/>
          <p:cNvSpPr>
            <a:spLocks noGrp="1"/>
          </p:cNvSpPr>
          <p:nvPr>
            <p:ph type="ftr" idx="29"/>
          </p:nvPr>
        </p:nvSpPr>
        <p:spPr>
          <a:xfrm>
            <a:off x="5357880" y="8985240"/>
            <a:ext cx="918720" cy="17748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8" name="PlaceHolder 4"/>
          <p:cNvSpPr>
            <a:spLocks noGrp="1"/>
          </p:cNvSpPr>
          <p:nvPr>
            <p:ph type="sldNum" idx="30"/>
          </p:nvPr>
        </p:nvSpPr>
        <p:spPr>
          <a:xfrm>
            <a:off x="3279240" y="9000720"/>
            <a:ext cx="411480" cy="1810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7483DFA-914A-4DBB-B4E9-6537334B6EF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9" name="Rectangle 7"/>
          <p:cNvSpPr/>
          <p:nvPr/>
        </p:nvSpPr>
        <p:spPr>
          <a:xfrm>
            <a:off x="3885840" y="8830440"/>
            <a:ext cx="2968560" cy="4622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57563913-25A3-4642-9633-A4D1269B7A35}"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0" name="PlaceHolder 5"/>
          <p:cNvSpPr>
            <a:spLocks noGrp="1"/>
          </p:cNvSpPr>
          <p:nvPr>
            <p:ph type="sldImg"/>
          </p:nvPr>
        </p:nvSpPr>
        <p:spPr>
          <a:xfrm>
            <a:off x="334800" y="698400"/>
            <a:ext cx="6185880" cy="3480840"/>
          </a:xfrm>
          <a:prstGeom prst="rect">
            <a:avLst/>
          </a:prstGeom>
          <a:ln w="0">
            <a:noFill/>
          </a:ln>
        </p:spPr>
      </p:sp>
      <p:sp>
        <p:nvSpPr>
          <p:cNvPr id="181" name="PlaceHolder 6"/>
          <p:cNvSpPr>
            <a:spLocks noGrp="1"/>
          </p:cNvSpPr>
          <p:nvPr>
            <p:ph type="body"/>
          </p:nvPr>
        </p:nvSpPr>
        <p:spPr>
          <a:xfrm>
            <a:off x="915480" y="4416120"/>
            <a:ext cx="5023800" cy="41785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Img"/>
          </p:nvPr>
        </p:nvSpPr>
        <p:spPr>
          <a:xfrm>
            <a:off x="385920" y="701640"/>
            <a:ext cx="6158880" cy="3463200"/>
          </a:xfrm>
          <a:prstGeom prst="rect">
            <a:avLst/>
          </a:prstGeom>
          <a:ln w="0">
            <a:noFill/>
          </a:ln>
        </p:spPr>
      </p:sp>
      <p:sp>
        <p:nvSpPr>
          <p:cNvPr id="183"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4"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5" name="PlaceHolder 4"/>
          <p:cNvSpPr>
            <a:spLocks noGrp="1"/>
          </p:cNvSpPr>
          <p:nvPr>
            <p:ph type="dt" idx="31"/>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86" name="PlaceHolder 5"/>
          <p:cNvSpPr>
            <a:spLocks noGrp="1"/>
          </p:cNvSpPr>
          <p:nvPr>
            <p:ph type="ftr" idx="32"/>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87" name="PlaceHolder 6"/>
          <p:cNvSpPr>
            <a:spLocks noGrp="1"/>
          </p:cNvSpPr>
          <p:nvPr>
            <p:ph type="sldNum" idx="33"/>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C4C1BEA-F515-46AA-B41A-331DCFB91F1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Img"/>
          </p:nvPr>
        </p:nvSpPr>
        <p:spPr>
          <a:xfrm>
            <a:off x="385920" y="701640"/>
            <a:ext cx="6158880" cy="3463200"/>
          </a:xfrm>
          <a:prstGeom prst="rect">
            <a:avLst/>
          </a:prstGeom>
          <a:ln w="0">
            <a:noFill/>
          </a:ln>
        </p:spPr>
      </p:sp>
      <p:sp>
        <p:nvSpPr>
          <p:cNvPr id="189" name="PlaceHolder 2"/>
          <p:cNvSpPr>
            <a:spLocks noGrp="1"/>
          </p:cNvSpPr>
          <p:nvPr>
            <p:ph type="body"/>
          </p:nvPr>
        </p:nvSpPr>
        <p:spPr>
          <a:xfrm>
            <a:off x="923760" y="4408560"/>
            <a:ext cx="5081040" cy="41716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0" name="PlaceHolder 3"/>
          <p:cNvSpPr>
            <a:spLocks noGrp="1"/>
          </p:cNvSpPr>
          <p:nvPr>
            <p:ph type="hdr"/>
          </p:nvPr>
        </p:nvSpPr>
        <p:spPr>
          <a:xfrm>
            <a:off x="5640480" y="96840"/>
            <a:ext cx="636120" cy="2073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1" name="PlaceHolder 4"/>
          <p:cNvSpPr>
            <a:spLocks noGrp="1"/>
          </p:cNvSpPr>
          <p:nvPr>
            <p:ph type="dt" idx="34"/>
          </p:nvPr>
        </p:nvSpPr>
        <p:spPr>
          <a:xfrm>
            <a:off x="654120" y="96840"/>
            <a:ext cx="821880" cy="20736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2" name="PlaceHolder 5"/>
          <p:cNvSpPr>
            <a:spLocks noGrp="1"/>
          </p:cNvSpPr>
          <p:nvPr>
            <p:ph type="ftr" idx="35"/>
          </p:nvPr>
        </p:nvSpPr>
        <p:spPr>
          <a:xfrm>
            <a:off x="5357880" y="8985240"/>
            <a:ext cx="918720" cy="17748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3" name="PlaceHolder 6"/>
          <p:cNvSpPr>
            <a:spLocks noGrp="1"/>
          </p:cNvSpPr>
          <p:nvPr>
            <p:ph type="sldNum" idx="36"/>
          </p:nvPr>
        </p:nvSpPr>
        <p:spPr>
          <a:xfrm>
            <a:off x="3222720" y="8985240"/>
            <a:ext cx="507600" cy="36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A7138D6-CEE1-4640-B087-0BA7D3AD99B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720000" y="10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720000" y="10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3800" cy="2692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802.18-22/0160r0</a:t>
            </a:r>
            <a:endParaRPr b="0" lang="sv-SE" sz="1800" spc="-1" strike="noStrike">
              <a:latin typeface="Arial"/>
            </a:endParaRPr>
          </a:p>
        </p:txBody>
      </p:sp>
      <p:sp>
        <p:nvSpPr>
          <p:cNvPr id="4" name="Date Placeholder 3"/>
          <p:cNvSpPr/>
          <p:nvPr/>
        </p:nvSpPr>
        <p:spPr>
          <a:xfrm>
            <a:off x="720000" y="360360"/>
            <a:ext cx="4663800" cy="26928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5" name="PlaceHolder 1"/>
          <p:cNvSpPr>
            <a:spLocks noGrp="1"/>
          </p:cNvSpPr>
          <p:nvPr>
            <p:ph type="title"/>
          </p:nvPr>
        </p:nvSpPr>
        <p:spPr>
          <a:xfrm>
            <a:off x="720000" y="10800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to edit the title text format</a:t>
            </a:r>
            <a:endParaRPr b="0" lang="sv-SE" sz="4400" spc="-1" strike="noStrike">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3800" cy="2692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802.18-22/0160r0</a:t>
            </a:r>
            <a:endParaRPr b="0" lang="sv-SE" sz="1800" spc="-1" strike="noStrike">
              <a:latin typeface="Arial"/>
            </a:endParaRPr>
          </a:p>
        </p:txBody>
      </p:sp>
      <p:sp>
        <p:nvSpPr>
          <p:cNvPr id="47" name="Date Placeholder 3"/>
          <p:cNvSpPr/>
          <p:nvPr/>
        </p:nvSpPr>
        <p:spPr>
          <a:xfrm>
            <a:off x="720000" y="360360"/>
            <a:ext cx="4663800" cy="26928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Dec 2022</a:t>
            </a:r>
            <a:endParaRPr b="0" lang="sv-SE" sz="1800" spc="-1" strike="noStrike">
              <a:latin typeface="Arial"/>
            </a:endParaRPr>
          </a:p>
        </p:txBody>
      </p:sp>
      <p:sp>
        <p:nvSpPr>
          <p:cNvPr id="48" name="PlaceHolder 1"/>
          <p:cNvSpPr>
            <a:spLocks noGrp="1"/>
          </p:cNvSpPr>
          <p:nvPr>
            <p:ph type="title"/>
          </p:nvPr>
        </p:nvSpPr>
        <p:spPr>
          <a:xfrm>
            <a:off x="720000" y="10152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to edit the title text format</a:t>
            </a:r>
            <a:endParaRPr b="0" lang="sv-SE" sz="4400" spc="-1" strike="noStrike">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159-00-ISUS-spectrum-statement-minutes-9-december-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hyperlink" Target="https://mentor.ieee.org/802.18/dcn/22/18-22-0087-03-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22/18-22-0087-03-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159-00-ISUS-spectrum-statement-minutes-9-december-2022.docx" TargetMode="External"/><Relationship Id="rId2" Type="http://schemas.openxmlformats.org/officeDocument/2006/relationships/hyperlink" Target="https://mentor.ieee.org/802.18/dcn/22/18-22-0087-03-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A0F3135-7721-42C6-992A-EE51DCB07A9B}"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8800" cy="106308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4" name="PlaceHolder 3"/>
          <p:cNvSpPr>
            <a:spLocks noGrp="1"/>
          </p:cNvSpPr>
          <p:nvPr>
            <p:ph/>
          </p:nvPr>
        </p:nvSpPr>
        <p:spPr>
          <a:xfrm>
            <a:off x="3505320" y="2502720"/>
            <a:ext cx="7768800" cy="76788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16 December 2022</a:t>
            </a:r>
            <a:endParaRPr b="0" lang="sv-SE" sz="2000" spc="-1" strike="noStrike">
              <a:latin typeface="Arial"/>
            </a:endParaRPr>
          </a:p>
        </p:txBody>
      </p:sp>
      <p:sp>
        <p:nvSpPr>
          <p:cNvPr id="95" name="Rectangle 1"/>
          <p:cNvSpPr/>
          <p:nvPr/>
        </p:nvSpPr>
        <p:spPr>
          <a:xfrm>
            <a:off x="3124080" y="4340880"/>
            <a:ext cx="1444320" cy="37728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9F4E6E8-C2AE-488E-8FAC-EDFE02E0560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sv-SE" sz="2800" spc="-1" strike="noStrike">
              <a:latin typeface="Arial"/>
            </a:endParaRPr>
          </a:p>
        </p:txBody>
      </p:sp>
      <p:sp>
        <p:nvSpPr>
          <p:cNvPr id="133" name="PlaceHolder 3"/>
          <p:cNvSpPr>
            <a:spLocks noGrp="1"/>
          </p:cNvSpPr>
          <p:nvPr>
            <p:ph/>
          </p:nvPr>
        </p:nvSpPr>
        <p:spPr>
          <a:xfrm>
            <a:off x="882720" y="1387800"/>
            <a:ext cx="10548000" cy="410976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9 December 2022 ISUS call as shown in the document </a:t>
            </a:r>
            <a:r>
              <a:rPr b="1" lang="en-US" sz="1800" spc="-7" strike="noStrike" u="sng">
                <a:solidFill>
                  <a:srgbClr val="3333cc"/>
                </a:solidFill>
                <a:uFillTx/>
                <a:latin typeface="Times New Roman"/>
                <a:ea typeface="MS Gothic"/>
                <a:hlinkClick r:id="rId1"/>
              </a:rPr>
              <a:t>18-22-0159r0</a:t>
            </a:r>
            <a:r>
              <a:rPr b="1" lang="en-US" sz="1800" spc="-7" strike="noStrike">
                <a:solidFill>
                  <a:srgbClr val="000000"/>
                </a:solidFill>
                <a:latin typeface="Times New Roman"/>
                <a:ea typeface="MS Gothic"/>
              </a:rPr>
              <a:t>, with editorial privilege for the ISUS Adhoc Chair. </a:t>
            </a:r>
            <a:endParaRPr b="0" lang="sv-SE" sz="18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t>
            </a:r>
            <a:endParaRPr b="0" lang="sv-SE" sz="1600" spc="-1" strike="noStrike">
              <a:latin typeface="Arial"/>
            </a:endParaRPr>
          </a:p>
          <a:p>
            <a:pPr marL="399240" indent="-228600" algn="just">
              <a:lnSpc>
                <a:spcPct val="100000"/>
              </a:lnSpc>
              <a:spcBef>
                <a:spcPts val="499"/>
              </a:spcBef>
              <a:buNone/>
              <a:tabLst>
                <a:tab algn="l" pos="0"/>
              </a:tabLst>
            </a:pPr>
            <a:endParaRPr b="0" lang="sv-SE" sz="1600" spc="-1" strike="noStrike">
              <a:latin typeface="Arial"/>
            </a:endParaRPr>
          </a:p>
          <a:p>
            <a:pPr marL="399240" indent="-228600">
              <a:lnSpc>
                <a:spcPct val="100000"/>
              </a:lnSpc>
              <a:spcBef>
                <a:spcPts val="1417"/>
              </a:spcBef>
              <a:buNone/>
              <a:tabLst>
                <a:tab algn="l" pos="0"/>
              </a:tabLst>
            </a:pPr>
            <a:endParaRPr b="0" lang="sv-SE" sz="1600" spc="-1" strike="noStrike">
              <a:latin typeface="Arial"/>
            </a:endParaRPr>
          </a:p>
          <a:p>
            <a:pPr marL="399240" indent="-228600" algn="just">
              <a:lnSpc>
                <a:spcPct val="100000"/>
              </a:lnSpc>
              <a:spcBef>
                <a:spcPts val="601"/>
              </a:spcBef>
              <a:buNone/>
              <a:tabLst>
                <a:tab algn="l" pos="0"/>
              </a:tabLst>
            </a:pPr>
            <a:endParaRPr b="0" lang="sv-SE" sz="1600" spc="-1" strike="noStrike">
              <a:latin typeface="Arial"/>
            </a:endParaRPr>
          </a:p>
        </p:txBody>
      </p:sp>
      <p:sp>
        <p:nvSpPr>
          <p:cNvPr id="134" name="Rectangle 14"/>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1DDCBF9-2B16-4156-A47F-A799AB88C6DB}"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sv-SE" sz="2800" spc="-1" strike="noStrike">
              <a:latin typeface="Arial"/>
            </a:endParaRPr>
          </a:p>
        </p:txBody>
      </p:sp>
      <p:sp>
        <p:nvSpPr>
          <p:cNvPr id="137"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Discussed last week. Kept for completeness.</a:t>
            </a:r>
            <a:endParaRPr b="0" lang="sv-SE" sz="18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sv-SE" sz="14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sv-SE" sz="1200" spc="-1" strike="noStrike">
              <a:latin typeface="Arial"/>
            </a:endParaRPr>
          </a:p>
        </p:txBody>
      </p:sp>
      <p:sp>
        <p:nvSpPr>
          <p:cNvPr id="138" name="Rectangle 2"/>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74E7425-03D8-4410-895C-8D8E5055695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sv-SE" sz="2800" spc="-1" strike="noStrike">
              <a:latin typeface="Arial"/>
            </a:endParaRPr>
          </a:p>
        </p:txBody>
      </p:sp>
      <p:sp>
        <p:nvSpPr>
          <p:cNvPr id="141"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a:t>
            </a:r>
            <a:r>
              <a:rPr b="1" lang="en-US" sz="1800" spc="-7" strike="noStrike">
                <a:solidFill>
                  <a:srgbClr val="000000"/>
                </a:solidFill>
                <a:latin typeface="Times New Roman"/>
                <a:ea typeface="MS Gothic"/>
                <a:hlinkClick r:id="rId1"/>
              </a:rPr>
              <a:t>18-22-0087r3</a:t>
            </a:r>
            <a:r>
              <a:rPr b="1" lang="en-US" sz="1800" spc="-7" strike="noStrike">
                <a:solidFill>
                  <a:srgbClr val="000000"/>
                </a:solidFill>
                <a:latin typeface="Times New Roman"/>
                <a:ea typeface="MS Gothic"/>
              </a:rPr>
              <a:t>, the following headings are proposed:</a:t>
            </a:r>
            <a:endParaRPr b="0" lang="sv-SE" sz="1800" spc="-1" strike="noStrike">
              <a:latin typeface="Arial"/>
            </a:endParaRPr>
          </a:p>
          <a:p>
            <a:pPr marL="406440">
              <a:lnSpc>
                <a:spcPct val="115000"/>
              </a:lnSpc>
              <a:spcAft>
                <a:spcPts val="1060"/>
              </a:spcAft>
              <a:buNone/>
              <a:tabLst>
                <a:tab algn="l" pos="230040"/>
              </a:tabLst>
            </a:pPr>
            <a:endParaRPr b="0" lang="sv-SE" sz="1800" spc="-1" strike="noStrike">
              <a:latin typeface="Arial"/>
            </a:endParaRPr>
          </a:p>
          <a:p>
            <a:pPr marL="406440">
              <a:lnSpc>
                <a:spcPct val="115000"/>
              </a:lnSpc>
              <a:spcAft>
                <a:spcPts val="1060"/>
              </a:spcAft>
              <a:buNone/>
              <a:tabLst>
                <a:tab algn="l" pos="230040"/>
              </a:tabLst>
            </a:pPr>
            <a:r>
              <a:rPr b="1" lang="en-US" sz="1800" spc="-7" strike="noStrike">
                <a:solidFill>
                  <a:srgbClr val="000000"/>
                </a:solidFill>
                <a:latin typeface="Times New Roman"/>
                <a:ea typeface="MS Gothic"/>
              </a:rPr>
              <a:t>&lt;Introductory paragraph&gt;</a:t>
            </a:r>
            <a:endParaRPr b="0" lang="sv-SE" sz="1800" spc="-1" strike="noStrike">
              <a:latin typeface="Arial"/>
            </a:endParaRPr>
          </a:p>
          <a:p>
            <a:pPr marL="406440">
              <a:lnSpc>
                <a:spcPct val="115000"/>
              </a:lnSpc>
              <a:spcAft>
                <a:spcPts val="1060"/>
              </a:spcAft>
              <a:buNone/>
              <a:tabLst>
                <a:tab algn="l" pos="230040"/>
              </a:tabLst>
            </a:pPr>
            <a:r>
              <a:rPr b="1" lang="en-US" sz="1800" spc="-7" strike="noStrike">
                <a:solidFill>
                  <a:srgbClr val="000000"/>
                </a:solidFill>
                <a:latin typeface="Times New Roman"/>
                <a:ea typeface="MS Gothic"/>
              </a:rPr>
              <a:t>&lt;The IEEE 802 family of technologies for unlicensed spectrum&gt;</a:t>
            </a:r>
            <a:endParaRPr b="0" lang="sv-SE" sz="1800" spc="-1" strike="noStrike">
              <a:latin typeface="Arial"/>
            </a:endParaRPr>
          </a:p>
          <a:p>
            <a:pPr marL="406440">
              <a:lnSpc>
                <a:spcPct val="115000"/>
              </a:lnSpc>
              <a:spcAft>
                <a:spcPts val="1060"/>
              </a:spcAft>
              <a:buNone/>
              <a:tabLst>
                <a:tab algn="l" pos="230040"/>
              </a:tabLst>
            </a:pPr>
            <a:r>
              <a:rPr b="1" lang="en-US" sz="1800" spc="-7" strike="noStrike">
                <a:solidFill>
                  <a:srgbClr val="000000"/>
                </a:solidFill>
                <a:highlight>
                  <a:srgbClr val="ffff00"/>
                </a:highlight>
                <a:latin typeface="Times New Roman"/>
                <a:ea typeface="MS Gothic"/>
              </a:rPr>
              <a:t>&lt;Recommendations&gt; (NEW)</a:t>
            </a:r>
            <a:endParaRPr b="0" lang="sv-SE" sz="1800" spc="-1" strike="noStrike">
              <a:latin typeface="Arial"/>
            </a:endParaRPr>
          </a:p>
          <a:p>
            <a:pPr marL="406440">
              <a:lnSpc>
                <a:spcPct val="115000"/>
              </a:lnSpc>
              <a:spcAft>
                <a:spcPts val="1060"/>
              </a:spcAft>
              <a:buNone/>
              <a:tabLst>
                <a:tab algn="l" pos="230040"/>
              </a:tabLst>
            </a:pPr>
            <a:r>
              <a:rPr b="1" lang="en-US" sz="1800" spc="-7" strike="noStrike">
                <a:solidFill>
                  <a:srgbClr val="000000"/>
                </a:solidFill>
                <a:latin typeface="Times New Roman"/>
                <a:ea typeface="MS Gothic"/>
              </a:rPr>
              <a:t>&lt;History&gt;</a:t>
            </a:r>
            <a:endParaRPr b="0" lang="sv-SE" sz="1800" spc="-1" strike="noStrike">
              <a:latin typeface="Arial"/>
            </a:endParaRPr>
          </a:p>
          <a:p>
            <a:pPr marL="406440">
              <a:lnSpc>
                <a:spcPct val="115000"/>
              </a:lnSpc>
              <a:spcBef>
                <a:spcPts val="6"/>
              </a:spcBef>
              <a:spcAft>
                <a:spcPts val="601"/>
              </a:spcAft>
              <a:buNone/>
              <a:tabLst>
                <a:tab algn="l" pos="230040"/>
              </a:tabLst>
            </a:pPr>
            <a:r>
              <a:rPr b="1" lang="en-US" sz="1800" spc="-7" strike="noStrike">
                <a:solidFill>
                  <a:srgbClr val="000000"/>
                </a:solidFill>
                <a:latin typeface="Times New Roman"/>
                <a:ea typeface="MS Gothic"/>
              </a:rPr>
              <a:t>&lt;Current applications, increasing future applications&gt;</a:t>
            </a:r>
            <a:endParaRPr b="0" lang="sv-SE" sz="1800" spc="-1" strike="noStrike">
              <a:latin typeface="Arial"/>
            </a:endParaRPr>
          </a:p>
          <a:p>
            <a:pPr marL="406440">
              <a:lnSpc>
                <a:spcPct val="115000"/>
              </a:lnSpc>
              <a:spcBef>
                <a:spcPts val="6"/>
              </a:spcBef>
              <a:spcAft>
                <a:spcPts val="601"/>
              </a:spcAft>
              <a:buNone/>
              <a:tabLst>
                <a:tab algn="l" pos="230040"/>
              </a:tabLst>
            </a:pPr>
            <a:r>
              <a:rPr b="1" lang="en-US" sz="1800" spc="-7" strike="noStrike">
                <a:solidFill>
                  <a:srgbClr val="000000"/>
                </a:solidFill>
                <a:latin typeface="Times New Roman"/>
                <a:ea typeface="MS Gothic"/>
              </a:rPr>
              <a:t>&lt;Spectrum sharing, co-existence, .19&gt;</a:t>
            </a:r>
            <a:endParaRPr b="0" lang="sv-SE" sz="1800" spc="-1" strike="noStrike">
              <a:latin typeface="Arial"/>
            </a:endParaRPr>
          </a:p>
          <a:p>
            <a:pPr marL="406440">
              <a:lnSpc>
                <a:spcPct val="115000"/>
              </a:lnSpc>
              <a:spcBef>
                <a:spcPts val="1001"/>
              </a:spcBef>
              <a:spcAft>
                <a:spcPts val="601"/>
              </a:spcAft>
              <a:buNone/>
              <a:tabLst>
                <a:tab algn="l" pos="230040"/>
              </a:tabLst>
            </a:pPr>
            <a:r>
              <a:rPr b="1" lang="en-US" sz="1800" spc="-7" strike="noStrike">
                <a:solidFill>
                  <a:srgbClr val="000000"/>
                </a:solidFill>
                <a:latin typeface="Times New Roman"/>
                <a:ea typeface="MS Gothic"/>
              </a:rPr>
              <a:t>&lt;Optimistic end-note&gt;</a:t>
            </a:r>
            <a:br>
              <a:rPr sz="1800"/>
            </a:br>
            <a:endParaRPr b="0" lang="sv-SE" sz="1800" spc="-1" strike="noStrike">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u="sng">
                <a:solidFill>
                  <a:srgbClr val="000000"/>
                </a:solidFill>
                <a:uFillTx/>
                <a:latin typeface="Times New Roman"/>
                <a:ea typeface="MS Gothic"/>
              </a:rPr>
              <a:t>Current draft is based on the contributions we’ve developed in response to regulatory authorities in 2022. </a:t>
            </a:r>
            <a:r>
              <a:rPr b="1" lang="en-US" sz="1800" spc="-7" strike="noStrike">
                <a:solidFill>
                  <a:srgbClr val="000000"/>
                </a:solidFill>
                <a:latin typeface="Times New Roman"/>
                <a:ea typeface="MS Gothic"/>
              </a:rPr>
              <a:t> (see next slide)</a:t>
            </a:r>
            <a:endParaRPr b="0" lang="sv-SE" sz="1800" spc="-1" strike="noStrike">
              <a:latin typeface="Arial"/>
            </a:endParaRPr>
          </a:p>
        </p:txBody>
      </p:sp>
      <p:sp>
        <p:nvSpPr>
          <p:cNvPr id="142" name="Rectangle 1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4600" cy="35964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4EBF8B5-FB5D-41B3-B688-CA199E514F1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3320" cy="8866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sv-SE" sz="2800" spc="-1" strike="noStrike">
              <a:latin typeface="Arial"/>
            </a:endParaRPr>
          </a:p>
        </p:txBody>
      </p:sp>
      <p:sp>
        <p:nvSpPr>
          <p:cNvPr id="145" name="PlaceHolder 3"/>
          <p:cNvSpPr>
            <a:spLocks noGrp="1"/>
          </p:cNvSpPr>
          <p:nvPr>
            <p:ph/>
          </p:nvPr>
        </p:nvSpPr>
        <p:spPr>
          <a:xfrm>
            <a:off x="882720" y="1387800"/>
            <a:ext cx="10547640" cy="4911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Examples of texts:</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18-22-0111r7 (contains .11 texts)</a:t>
            </a:r>
            <a:endParaRPr b="0" lang="sv-SE" sz="13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18-22-0114r6 (contains .11 texts)</a:t>
            </a:r>
            <a:endParaRPr b="0" lang="sv-SE" sz="13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18-22-0120r7 (contains both .11 and .15 texts)</a:t>
            </a:r>
            <a:endParaRPr b="0" lang="sv-SE" sz="13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18-22-0142r6 (contains .11 and .15 texts)</a:t>
            </a:r>
            <a:endParaRPr b="0" lang="sv-SE" sz="13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300" spc="-7" strike="noStrike">
                <a:solidFill>
                  <a:srgbClr val="000000"/>
                </a:solidFill>
                <a:latin typeface="Times New Roman"/>
                <a:ea typeface="MS Gothic"/>
              </a:rPr>
              <a:t>18-22-0152r0 (contains .15 texts)</a:t>
            </a:r>
            <a:endParaRPr b="0" lang="sv-SE" sz="1300" spc="-1" strike="noStrike">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Reworked in </a:t>
            </a:r>
            <a:r>
              <a:rPr b="1" lang="en-US" sz="1800" spc="-7" strike="noStrike">
                <a:solidFill>
                  <a:srgbClr val="000000"/>
                </a:solidFill>
                <a:latin typeface="Times New Roman"/>
                <a:ea typeface="MS Gothic"/>
                <a:hlinkClick r:id="rId1"/>
              </a:rPr>
              <a:t>18-22-0087r3</a:t>
            </a:r>
            <a:r>
              <a:rPr b="1" lang="en-US" sz="1800" spc="-7" strike="noStrike">
                <a:solidFill>
                  <a:srgbClr val="000000"/>
                </a:solidFill>
                <a:latin typeface="Times New Roman"/>
                <a:ea typeface="MS Gothic"/>
              </a:rPr>
              <a:t> – texts primarily from 22/152r9 and 22/120r7.</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22/152r9 contains the gist of many of the other documents.</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22/120r7 contained language on high-precision positioning, etc.</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Recommendations written from scratch based on priority discussions on reflector/in teleconference.</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Current market situation reduced to number of devices deployed/estimated shipped by industry associations.</a:t>
            </a:r>
            <a:endParaRPr b="0" lang="sv-SE" sz="1800" spc="-1" strike="noStrike">
              <a:latin typeface="Arial"/>
            </a:endParaRPr>
          </a:p>
        </p:txBody>
      </p:sp>
      <p:sp>
        <p:nvSpPr>
          <p:cNvPr id="146" name="Rectangle 19"/>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C1D0C9E-CEBD-4E11-AD03-EC07535F68C6}"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49" name="PlaceHolder 3"/>
          <p:cNvSpPr>
            <a:spLocks noGrp="1"/>
          </p:cNvSpPr>
          <p:nvPr>
            <p:ph/>
          </p:nvPr>
        </p:nvSpPr>
        <p:spPr>
          <a:xfrm>
            <a:off x="914400" y="152388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nSpc>
                <a:spcPct val="100000"/>
              </a:lnSpc>
              <a:spcBef>
                <a:spcPts val="1001"/>
              </a:spcBef>
              <a:buNone/>
              <a:tabLst>
                <a:tab algn="l" pos="0"/>
              </a:tabLst>
            </a:pPr>
            <a:endParaRPr b="0" lang="sv-SE" sz="1800" spc="-1" strike="noStrike">
              <a:latin typeface="Arial"/>
            </a:endParaRPr>
          </a:p>
          <a:p>
            <a:pPr marL="399960" indent="-228600" algn="just">
              <a:lnSpc>
                <a:spcPct val="100000"/>
              </a:lnSpc>
              <a:spcBef>
                <a:spcPts val="499"/>
              </a:spcBef>
              <a:buNone/>
              <a:tabLst>
                <a:tab algn="l" pos="0"/>
              </a:tabLst>
            </a:pPr>
            <a:endParaRPr b="0" lang="sv-SE" sz="1800" spc="-1" strike="noStrike">
              <a:latin typeface="Arial"/>
            </a:endParaRPr>
          </a:p>
        </p:txBody>
      </p:sp>
      <p:sp>
        <p:nvSpPr>
          <p:cNvPr id="150" name="Rectangle 17"/>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84D0B40-D7B1-4F82-8158-CB9AE0A2CF1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734400" y="60948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53" name="PlaceHolder 3"/>
          <p:cNvSpPr>
            <a:spLocks noGrp="1"/>
          </p:cNvSpPr>
          <p:nvPr>
            <p:ph/>
          </p:nvPr>
        </p:nvSpPr>
        <p:spPr>
          <a:xfrm>
            <a:off x="914400" y="1523880"/>
            <a:ext cx="10395720" cy="40536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sv-SE" sz="18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5 January 2023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sv-SE" sz="1600" spc="-1" strike="noStrike">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54" name="Rectangle 18"/>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2"/>
          <p:cNvSpPr>
            <a:spLocks noGrp="1"/>
          </p:cNvSpPr>
          <p:nvPr>
            <p:ph type="sldNum" idx="5"/>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82BB71F-D3BE-4298-808D-AEE3F8EE1C5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200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a:t>
            </a:r>
            <a:r>
              <a:rPr b="1" lang="en-US" sz="2800" spc="-1" strike="noStrike">
                <a:solidFill>
                  <a:srgbClr val="0070c0"/>
                </a:solidFill>
                <a:latin typeface="Times New Roman"/>
                <a:ea typeface="MS Gothic"/>
              </a:rPr>
              <a:t>required </a:t>
            </a:r>
            <a:r>
              <a:rPr b="1" lang="en-US" sz="2800" spc="-1" strike="noStrike">
                <a:solidFill>
                  <a:srgbClr val="0070c0"/>
                </a:solidFill>
                <a:latin typeface="Times New Roman"/>
                <a:ea typeface="MS Gothic"/>
              </a:rPr>
              <a:t>notices</a:t>
            </a:r>
            <a:endParaRPr b="0" lang="sv-SE" sz="2800" spc="-1" strike="noStrike">
              <a:latin typeface="Arial"/>
            </a:endParaRPr>
          </a:p>
        </p:txBody>
      </p:sp>
      <p:sp>
        <p:nvSpPr>
          <p:cNvPr id="103" name="PlaceHolder 2"/>
          <p:cNvSpPr>
            <a:spLocks noGrp="1"/>
          </p:cNvSpPr>
          <p:nvPr>
            <p:ph type="sldNum" idx="6"/>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57E89EF3-8CDD-4A5C-B4E6-09ECB2993CA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200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3680" cy="8870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7" name="PlaceHolder 2"/>
          <p:cNvSpPr>
            <a:spLocks noGrp="1"/>
          </p:cNvSpPr>
          <p:nvPr>
            <p:ph type="sldNum" idx="7"/>
          </p:nvPr>
        </p:nvSpPr>
        <p:spPr>
          <a:xfrm>
            <a:off x="5643000" y="6475320"/>
            <a:ext cx="90648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F7A0F971-3DA3-4B16-902C-AAA0AAA5A4C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3680" cy="46580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5680" cy="9853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1" name="PlaceHolder 2"/>
          <p:cNvSpPr>
            <a:spLocks noGrp="1"/>
          </p:cNvSpPr>
          <p:nvPr>
            <p:ph/>
          </p:nvPr>
        </p:nvSpPr>
        <p:spPr>
          <a:xfrm>
            <a:off x="2208960" y="1066680"/>
            <a:ext cx="7767360" cy="410976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2" name="PlaceHolder 3"/>
          <p:cNvSpPr>
            <a:spLocks noGrp="1"/>
          </p:cNvSpPr>
          <p:nvPr>
            <p:ph type="sldNum" idx="8"/>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2A5F63D8-022D-4B0D-8C69-4C3C2A146E7E}"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568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46"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58"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3400" cy="10350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6" name="PlaceHolder 2"/>
          <p:cNvSpPr>
            <a:spLocks noGrp="1"/>
          </p:cNvSpPr>
          <p:nvPr>
            <p:ph/>
          </p:nvPr>
        </p:nvSpPr>
        <p:spPr>
          <a:xfrm>
            <a:off x="914400" y="190656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a:t>
            </a:r>
            <a:r>
              <a:rPr b="1" i="1" lang="en-US" sz="1800" spc="-7" strike="noStrike">
                <a:solidFill>
                  <a:srgbClr val="000000"/>
                </a:solidFill>
                <a:latin typeface="Times New Roman"/>
                <a:ea typeface="MS Gothic"/>
              </a:rPr>
              <a:t>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a:t>
            </a:r>
            <a:r>
              <a:rPr b="0" i="1" lang="en-US" sz="1600" spc="-7" strike="noStrike">
                <a:solidFill>
                  <a:srgbClr val="000000"/>
                </a:solidFill>
                <a:latin typeface="Times New Roman"/>
                <a:ea typeface="MS Gothic"/>
              </a:rPr>
              <a:t>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a:t>
            </a:r>
            <a:r>
              <a:rPr b="0" i="1" lang="en-US" sz="1600" spc="-7" strike="noStrike">
                <a:solidFill>
                  <a:srgbClr val="000000"/>
                </a:solidFill>
                <a:latin typeface="Times New Roman"/>
                <a:ea typeface="MS Gothic"/>
              </a:rPr>
              <a:t>employer or client, regardless of any external commitments, agreements, contracts, or</a:t>
            </a:r>
            <a:r>
              <a:rPr b="0" i="1" lang="en-US" sz="1600" spc="83"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a:t>
            </a:r>
            <a:r>
              <a:rPr b="0" i="1" lang="en-US" sz="1600" spc="-7" strike="noStrike">
                <a:solidFill>
                  <a:srgbClr val="000000"/>
                </a:solidFill>
                <a:latin typeface="Times New Roman"/>
                <a:ea typeface="MS Gothic"/>
              </a:rPr>
              <a:t>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a:t>
            </a:r>
            <a:r>
              <a:rPr b="1" lang="en-US" sz="1800" spc="-7" strike="noStrike">
                <a:solidFill>
                  <a:srgbClr val="000000"/>
                </a:solidFill>
                <a:latin typeface="Times New Roman"/>
                <a:ea typeface="MS Gothic"/>
              </a:rPr>
              <a:t>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03"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17" name="PlaceHolder 3"/>
          <p:cNvSpPr>
            <a:spLocks noGrp="1"/>
          </p:cNvSpPr>
          <p:nvPr>
            <p:ph type="sldNum" idx="9"/>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41223FD6-4F1B-467A-A190-F16379530058}"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5720" cy="10350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0" name="PlaceHolder 2"/>
          <p:cNvSpPr>
            <a:spLocks noGrp="1"/>
          </p:cNvSpPr>
          <p:nvPr>
            <p:ph/>
          </p:nvPr>
        </p:nvSpPr>
        <p:spPr>
          <a:xfrm>
            <a:off x="914400" y="1905120"/>
            <a:ext cx="1047168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52"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63"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1" name="PlaceHolder 3"/>
          <p:cNvSpPr>
            <a:spLocks noGrp="1"/>
          </p:cNvSpPr>
          <p:nvPr>
            <p:ph type="sldNum" idx="10"/>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1589565-C329-42A3-8561-B6BE7BE482F9}"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DCF351D-9111-4FEA-8502-4EE676D8129A}"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25" name="PlaceHolder 3"/>
          <p:cNvSpPr>
            <a:spLocks noGrp="1"/>
          </p:cNvSpPr>
          <p:nvPr>
            <p:ph/>
          </p:nvPr>
        </p:nvSpPr>
        <p:spPr>
          <a:xfrm>
            <a:off x="914400" y="1525680"/>
            <a:ext cx="10471680" cy="4109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t>
            </a:r>
            <a:r>
              <a:rPr b="0" lang="en-US" sz="1600" spc="-7" strike="noStrike">
                <a:solidFill>
                  <a:srgbClr val="000000"/>
                </a:solidFill>
                <a:latin typeface="Times New Roman"/>
                <a:ea typeface="MS Gothic"/>
              </a:rPr>
              <a:t>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p:txBody>
      </p:sp>
      <p:sp>
        <p:nvSpPr>
          <p:cNvPr id="126" name="Rectangle 12"/>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4960" cy="36000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A3A7DBF8-1FFE-45A3-82B0-B96BDE2503B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3680" cy="8870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29" name="PlaceHolder 3"/>
          <p:cNvSpPr>
            <a:spLocks noGrp="1"/>
          </p:cNvSpPr>
          <p:nvPr>
            <p:ph/>
          </p:nvPr>
        </p:nvSpPr>
        <p:spPr>
          <a:xfrm>
            <a:off x="914400" y="1525680"/>
            <a:ext cx="10579320" cy="49233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9 December 2022 call (doc nr. </a:t>
            </a:r>
            <a:r>
              <a:rPr b="1" lang="en-US" sz="1800" spc="-7" strike="noStrike" u="sng">
                <a:solidFill>
                  <a:srgbClr val="3333cc"/>
                </a:solidFill>
                <a:uFillTx/>
                <a:latin typeface="Times New Roman"/>
                <a:ea typeface="MS Gothic"/>
                <a:hlinkClick r:id="rId1"/>
              </a:rPr>
              <a:t>18-22-0159r0</a:t>
            </a:r>
            <a:r>
              <a:rPr b="1" lang="en-US" sz="1800" spc="-7" strike="noStrike">
                <a:solidFill>
                  <a:srgbClr val="000000"/>
                </a:solidFill>
                <a:latin typeface="Times New Roman"/>
                <a:ea typeface="MS Gothic"/>
              </a:rPr>
              <a: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sv-SE" sz="1800" spc="-1" strike="noStrike">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Draft: </a:t>
            </a:r>
            <a:r>
              <a:rPr b="1" lang="en-US" sz="1800" spc="-7" strike="noStrike" u="sng">
                <a:solidFill>
                  <a:srgbClr val="3333cc"/>
                </a:solidFill>
                <a:uFillTx/>
                <a:latin typeface="Times New Roman"/>
                <a:ea typeface="MS Gothic"/>
                <a:hlinkClick r:id="rId2"/>
              </a:rPr>
              <a:t>18-22-0087r3</a:t>
            </a:r>
            <a:endParaRPr b="0" lang="sv-SE" sz="1800" spc="-1" strike="noStrike">
              <a:latin typeface="Arial"/>
            </a:endParaRPr>
          </a:p>
          <a:p>
            <a:pPr algn="just">
              <a:lnSpc>
                <a:spcPct val="100000"/>
              </a:lnSpc>
              <a:spcBef>
                <a:spcPts val="601"/>
              </a:spcBef>
              <a:buNone/>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algn="just">
              <a:lnSpc>
                <a:spcPct val="100000"/>
              </a:lnSpc>
              <a:spcBef>
                <a:spcPts val="601"/>
              </a:spcBef>
              <a:buNone/>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gn="just">
              <a:lnSpc>
                <a:spcPct val="100000"/>
              </a:lnSpc>
              <a:spcBef>
                <a:spcPts val="1417"/>
              </a:spcBef>
              <a:buNone/>
              <a:tabLst>
                <a:tab algn="l" pos="0"/>
              </a:tabLst>
            </a:pPr>
            <a:endParaRPr b="0" lang="sv-SE" sz="1800" spc="-1" strike="noStrike">
              <a:latin typeface="Arial"/>
            </a:endParaRPr>
          </a:p>
        </p:txBody>
      </p:sp>
      <p:sp>
        <p:nvSpPr>
          <p:cNvPr id="130" name="Rectangle 13"/>
          <p:cNvSpPr/>
          <p:nvPr/>
        </p:nvSpPr>
        <p:spPr>
          <a:xfrm>
            <a:off x="7920000" y="6480000"/>
            <a:ext cx="3417120" cy="2505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80966</TotalTime>
  <Application>LibreOffice/7.3.7.2$Linux_X86_64 LibreOffice_project/30$Build-2</Application>
  <AppVersion>15.0000</AppVersion>
  <Words>1745</Words>
  <Paragraphs>210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2022-12-16T11:30:30Z</dcterms:modified>
  <cp:revision>4803</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11</vt:i4>
  </property>
  <property fmtid="{D5CDD505-2E9C-101B-9397-08002B2CF9AE}" pid="3" name="PresentationFormat">
    <vt:lpwstr>Widescreen</vt:lpwstr>
  </property>
  <property fmtid="{D5CDD505-2E9C-101B-9397-08002B2CF9AE}" pid="4" name="Slides">
    <vt:i4>14</vt:i4>
  </property>
</Properties>
</file>