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972" r:id="rId23"/>
    <p:sldId id="864" r:id="rId24"/>
    <p:sldId id="973" r:id="rId25"/>
    <p:sldId id="981" r:id="rId26"/>
    <p:sldId id="982" r:id="rId27"/>
    <p:sldId id="974" r:id="rId28"/>
    <p:sldId id="977" r:id="rId29"/>
    <p:sldId id="978" r:id="rId30"/>
    <p:sldId id="900" r:id="rId31"/>
    <p:sldId id="954" r:id="rId32"/>
    <p:sldId id="887" r:id="rId33"/>
    <p:sldId id="888"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2270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802.18-22/0157r0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146-00-0000-november-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42bd3c17-b02d-4d4b-beb8-727d49ca7af1/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06"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smtClean="0">
                <a:latin typeface="+mj-lt"/>
                <a:cs typeface="Arial"/>
              </a:rPr>
              <a:t>Press </a:t>
            </a:r>
            <a:r>
              <a:rPr lang="en-US" sz="1600" spc="-5" dirty="0">
                <a:latin typeface="+mj-lt"/>
                <a:cs typeface="Arial"/>
              </a:rPr>
              <a:t>are required (i.e., anyone reporting publicly on this meeting) </a:t>
            </a:r>
            <a:r>
              <a:rPr lang="en-US" sz="1600" spc="-5" dirty="0" smtClean="0">
                <a:latin typeface="+mj-lt"/>
                <a:cs typeface="Arial"/>
              </a:rPr>
              <a:t>to </a:t>
            </a:r>
            <a:r>
              <a:rPr lang="en-US" sz="1600" spc="-5" dirty="0">
                <a:latin typeface="+mj-lt"/>
                <a:cs typeface="Arial"/>
              </a:rPr>
              <a:t>announce their presence (Jan 2019 IEEE-SA Standards Board Ops Manual 5.3.3.2)</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TBD, Hilton Baltimore Inner Harbor</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802.18 voters for attendance at 802.11 on Tuesday AM2 and Thursday AM1</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753652189"/>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20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18-22/0156r0.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2022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November plenary session as </a:t>
            </a:r>
            <a:r>
              <a:rPr lang="en-US" sz="1800" spc="-5" dirty="0">
                <a:latin typeface="+mj-lt"/>
                <a:cs typeface="Arial"/>
              </a:rPr>
              <a:t>shown in the document </a:t>
            </a:r>
            <a:r>
              <a:rPr lang="en-US" sz="1800" spc="-5" dirty="0" smtClean="0">
                <a:latin typeface="+mj-lt"/>
                <a:cs typeface="Arial"/>
                <a:hlinkClick r:id="rId3"/>
              </a:rPr>
              <a:t>18-22/0146r0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19 January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19 January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18-22/0156r0.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45238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31712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January IEEE 802 wireless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15 January 2023 to 20 January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web.cvent.com/event/42bd3c17-b02d-4d4b-beb8-727d49ca7af1/register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930858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19</a:t>
                      </a:r>
                      <a:r>
                        <a:rPr lang="en-US" sz="1500" baseline="0" dirty="0" smtClean="0"/>
                        <a:t> </a:t>
                      </a:r>
                      <a:r>
                        <a:rPr lang="en-US" sz="1500" dirty="0" smtClean="0"/>
                        <a:t>January 2023 to 9 March</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20 </a:t>
                      </a:r>
                      <a:r>
                        <a:rPr lang="en-US" sz="1500" dirty="0" smtClean="0"/>
                        <a:t>January 2023 to 10 March</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March plenary</a:t>
                      </a:r>
                      <a:endParaRPr lang="en-US" sz="1500" dirty="0"/>
                    </a:p>
                  </a:txBody>
                  <a:tcPr/>
                </a:tc>
                <a:tc>
                  <a:txBody>
                    <a:bodyPr/>
                    <a:lstStyle/>
                    <a:p>
                      <a:r>
                        <a:rPr lang="en-US" sz="1500" dirty="0" smtClean="0"/>
                        <a:t>Tuesday AM2 on 14 March</a:t>
                      </a:r>
                      <a:r>
                        <a:rPr lang="en-US" sz="1500" baseline="0" dirty="0" smtClean="0"/>
                        <a:t> 2023</a:t>
                      </a:r>
                      <a:r>
                        <a:rPr lang="en-US" sz="1500" dirty="0" smtClean="0"/>
                        <a:t>, </a:t>
                      </a:r>
                    </a:p>
                    <a:p>
                      <a:r>
                        <a:rPr lang="en-US" sz="1500" dirty="0" smtClean="0"/>
                        <a:t>Thursday AM1 on 16 March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t>
            </a:r>
            <a:r>
              <a:rPr lang="en-US" sz="1800" dirty="0" smtClean="0">
                <a:latin typeface="+mj-lt"/>
              </a:rPr>
              <a:t>as </a:t>
            </a:r>
            <a:r>
              <a:rPr lang="en-US" sz="1800" dirty="0">
                <a:latin typeface="+mj-lt"/>
              </a:rPr>
              <a:t>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Yes/No/Abstain:  </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Other </a:t>
            </a:r>
            <a:r>
              <a:rPr lang="en-US" sz="2800" dirty="0">
                <a:solidFill>
                  <a:srgbClr val="0070C0"/>
                </a:solidFill>
              </a:rPr>
              <a:t>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68206</TotalTime>
  <Words>1754</Words>
  <Application>Microsoft Office PowerPoint</Application>
  <PresentationFormat>Widescreen</PresentationFormat>
  <Paragraphs>369</Paragraphs>
  <Slides>33</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Monotype Sorts</vt:lpstr>
      <vt:lpstr>MS Gothic</vt:lpstr>
      <vt:lpstr>MS PGothic</vt:lpstr>
      <vt:lpstr>Arial</vt:lpstr>
      <vt:lpstr>Calibri</vt:lpstr>
      <vt:lpstr>Times New Roman</vt:lpstr>
      <vt:lpstr>Office Theme</vt:lpstr>
      <vt:lpstr>Document</vt:lpstr>
      <vt:lpstr>2023 January RR-TAG  Supplementary Materials</vt:lpstr>
      <vt:lpstr>PowerPoint Presentation</vt:lpstr>
      <vt:lpstr>Registration is required to attend this meeting </vt:lpstr>
      <vt:lpstr>PowerPoint Presentation</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November 2022 plenary minutes</vt:lpstr>
      <vt:lpstr>PowerPoint Presentation</vt:lpstr>
      <vt:lpstr>Status of ongoing consultations</vt:lpstr>
      <vt:lpstr>PowerPoint Presentation</vt:lpstr>
      <vt:lpstr>Recess until Thursday AM1, 19 January 2023</vt:lpstr>
      <vt:lpstr>PowerPoint Presentation</vt:lpstr>
      <vt:lpstr>PowerPoint Presentation</vt:lpstr>
      <vt:lpstr>Review and approve the 802.18 closing agenda</vt:lpstr>
      <vt:lpstr>PowerPoint Presentation</vt:lpstr>
      <vt:lpstr>General discussion items</vt:lpstr>
      <vt:lpstr>PowerPoint Presentation</vt:lpstr>
      <vt:lpstr>Future RR-TAG meetings (till the 2023 March plenary)</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18-22/0157r0</dc:title>
  <dc:creator>Edward Au</dc:creator>
  <cp:keywords>2023 January RR-TAG Supplementary Materials</cp:keywords>
  <cp:lastModifiedBy>Edward Au</cp:lastModifiedBy>
  <cp:revision>4732</cp:revision>
  <cp:lastPrinted>1601-01-01T00:00:00Z</cp:lastPrinted>
  <dcterms:created xsi:type="dcterms:W3CDTF">2016-03-03T14:54:45Z</dcterms:created>
  <dcterms:modified xsi:type="dcterms:W3CDTF">2022-12-14T19:43:30Z</dcterms:modified>
  <cp:category>IEEE 802.18 RR-TAG </cp:category>
</cp:coreProperties>
</file>