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2" r:id="rId13"/>
    <p:sldId id="901" r:id="rId14"/>
    <p:sldId id="898" r:id="rId15"/>
    <p:sldId id="899" r:id="rId16"/>
    <p:sldId id="856" r:id="rId17"/>
    <p:sldId id="864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4800" autoAdjust="0"/>
  </p:normalViewPr>
  <p:slideViewPr>
    <p:cSldViewPr>
      <p:cViewPr varScale="1">
        <p:scale>
          <a:sx n="81" d="100"/>
          <a:sy n="81" d="100"/>
        </p:scale>
        <p:origin x="1027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997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54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802.18-22/0154r2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55-01-0000-weekly-teleconference-minutes-8-dec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50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apps.anatel.gov.br/ParticipaAnatel/VisualizarTextoConsulta.aspx?TelaDeOrigem=2&amp;ConsultaId=10088" TargetMode="External"/><Relationship Id="rId4" Type="http://schemas.openxmlformats.org/officeDocument/2006/relationships/hyperlink" Target="https://www.ofcom.org.uk/consultations-and-statements/category-2/proposal-to-make-the-wireless-telegraphy-exemption-amendment-regulations-202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?uri=CELEX:32022D2307&amp;qid=167080647486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fcc.gov/news-events/events/2022/12/december-2022-open-commission-meeting" TargetMode="External"/><Relationship Id="rId4" Type="http://schemas.openxmlformats.org/officeDocument/2006/relationships/hyperlink" Target="https://www.ofcom.org.uk/__data/assets/pdf_file/0028/248770/update-on-upper-6hz-band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cn/16/18-16-0038-29-0000-teleconference-call-in-info.ppt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42bd3c17-b02d-4d4b-beb8-727d49ca7af1/register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book.passkey.com/event/50451808/owner/61726/hom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15 December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7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 smtClean="0">
                <a:latin typeface="+mj-lt"/>
                <a:cs typeface="Arial"/>
              </a:rPr>
              <a:t> Stuart Kerry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  <a:r>
              <a:rPr lang="en-US" sz="1600" spc="-5" dirty="0">
                <a:latin typeface="+mj-lt"/>
                <a:cs typeface="Arial"/>
              </a:rPr>
              <a:t> </a:t>
            </a:r>
            <a:r>
              <a:rPr lang="en-US" sz="1600" spc="-5" dirty="0" smtClean="0">
                <a:latin typeface="+mj-lt"/>
                <a:cs typeface="Arial"/>
              </a:rPr>
              <a:t>Ben Rolfe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8 December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18-22/0155r1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18-22/0035r50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5 January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GB" sz="1400" u="sng" dirty="0">
                <a:hlinkClick r:id="rId4"/>
              </a:rPr>
              <a:t>Consultation: Notice of proposal to make the Wireless Telegraphy (Exemption) (Amendment) Regulations </a:t>
            </a:r>
            <a:r>
              <a:rPr lang="en-GB" sz="1400" u="sng" dirty="0" smtClean="0">
                <a:hlinkClick r:id="rId4"/>
              </a:rPr>
              <a:t>2023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Brazil ANATEL:  </a:t>
            </a:r>
            <a:r>
              <a:rPr lang="en-GB" sz="1400" u="sng" dirty="0">
                <a:hlinkClick r:id="rId5"/>
              </a:rPr>
              <a:t>Automated Frequency Coordination System (5.925-7.125 MHz band)</a:t>
            </a: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Europe, Middle East, and Africa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On 25 November 2022, EU published </a:t>
            </a:r>
            <a:r>
              <a:rPr lang="en-US" sz="1600" dirty="0" smtClean="0"/>
              <a:t>the </a:t>
            </a:r>
            <a:r>
              <a:rPr lang="en-US" sz="1600" dirty="0"/>
              <a:t>document </a:t>
            </a:r>
            <a:r>
              <a:rPr lang="en-US" sz="1600" dirty="0" smtClean="0">
                <a:hlinkClick r:id="rId3"/>
              </a:rPr>
              <a:t>32022D2307</a:t>
            </a:r>
            <a:r>
              <a:rPr lang="en-US" sz="1600" dirty="0" smtClean="0"/>
              <a:t> </a:t>
            </a:r>
            <a:r>
              <a:rPr lang="en-US" sz="1600" dirty="0"/>
              <a:t>made the 5 GHz band available in the EU for Wi-Fi in vehicles by June </a:t>
            </a:r>
            <a:r>
              <a:rPr lang="en-US" sz="1600" dirty="0" smtClean="0"/>
              <a:t>2023.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On 6 December 2022, </a:t>
            </a:r>
            <a:r>
              <a:rPr lang="en-US" sz="16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4"/>
              </a:rPr>
              <a:t>published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its position on access to the upper 6 GHz band. 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 smtClean="0"/>
              <a:t>December Open </a:t>
            </a:r>
            <a:r>
              <a:rPr lang="en-US" sz="1600" dirty="0"/>
              <a:t>Commission Meeting is </a:t>
            </a:r>
            <a:r>
              <a:rPr lang="en-US" sz="1600" dirty="0">
                <a:hlinkClick r:id="rId5"/>
              </a:rPr>
              <a:t>scheduled</a:t>
            </a:r>
            <a:r>
              <a:rPr lang="en-US" sz="1600" dirty="0"/>
              <a:t> at 10:30am ET on </a:t>
            </a:r>
            <a:r>
              <a:rPr lang="en-US" sz="1600" dirty="0" smtClean="0"/>
              <a:t>21 December 2022</a:t>
            </a:r>
            <a:r>
              <a:rPr lang="en-US" sz="1600" dirty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</a:t>
            </a:r>
            <a:r>
              <a:rPr lang="en-US" sz="1800" spc="-5" dirty="0" smtClean="0">
                <a:cs typeface="Arial"/>
              </a:rPr>
              <a:t>Pacific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prior to the 2023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307843"/>
              </p:ext>
            </p:extLst>
          </p:nvPr>
        </p:nvGraphicFramePr>
        <p:xfrm>
          <a:off x="914400" y="1705690"/>
          <a:ext cx="102870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/>
                <a:gridCol w="815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16 December 2022, 12:00pm ET to 1:00pm ET 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CANCELLED: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Thursday,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 22 December 2022, 3:00pm ET to 3:55pm ET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ISUS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CANCELLED: Friday, 23 December 2022, 12:00pm ET to 1:00pm ET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CANCELLED: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Thursday,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 29 December 2022, 3:00pm ET to 3:55pm ET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ISUS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CANCELLED: Friday, 30 December 2022, 12:00pm ET to 1:00pm ET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5 January 2023,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6 January 2023, 12:00pm ET to 1:00pm ET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12 January 2023,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13 January 2023,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18-16/0038r29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2023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An credited interim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Paid registration is required to attend the mixed-mode </a:t>
            </a:r>
            <a:r>
              <a:rPr lang="en-US" sz="1400" spc="-5" dirty="0" smtClean="0">
                <a:cs typeface="Arial"/>
              </a:rPr>
              <a:t>wireless </a:t>
            </a:r>
            <a:r>
              <a:rPr lang="en-US" sz="1400" spc="-5" dirty="0">
                <a:cs typeface="Arial"/>
              </a:rPr>
              <a:t>interim and to receive attendance credit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reservation</a:t>
            </a:r>
            <a:r>
              <a:rPr lang="en-US" sz="1800" spc="-5" dirty="0" smtClean="0">
                <a:cs typeface="Arial"/>
              </a:rPr>
              <a:t> begins on 28 November 2022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9 December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US$ 700.00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6 January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US$ 900.00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6 January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 December 2022,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9 December 2022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$ 150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(</a:t>
            </a:r>
            <a:r>
              <a:rPr lang="en-US" sz="1800" dirty="0"/>
              <a:t>Hilton Baltimore, Baltimore, MD, United States) </a:t>
            </a:r>
            <a:r>
              <a:rPr lang="en-US" sz="1800" spc="-5" dirty="0" smtClean="0">
                <a:cs typeface="Arial"/>
              </a:rPr>
              <a:t>begins on 28 November 2022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IEEE 802 Wireless Group Rate: $US159.00 per night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Room Block is sold out or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5pm ET, Friday, 16 December, 2022,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whichever comes first.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33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15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14</a:t>
            </a: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IEEE 802 wireless interim from 15 January 2023 to 20 January 2023 (an credited interim)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r>
              <a:rPr lang="en-US" sz="1600" spc="-5" dirty="0" smtClean="0">
                <a:latin typeface="+mj-lt"/>
                <a:cs typeface="Arial"/>
              </a:rPr>
              <a:t>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15:48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30 November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49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3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prior to the 2023 January 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2023 January 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70384</TotalTime>
  <Words>1607</Words>
  <Application>Microsoft Office PowerPoint</Application>
  <PresentationFormat>Widescreen</PresentationFormat>
  <Paragraphs>307</Paragraphs>
  <Slides>17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Meeting schedule prior to the 2023 January interim</vt:lpstr>
      <vt:lpstr>Meeting and hotel reservation for the 2023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22/0154r2</dc:title>
  <dc:creator/>
  <cp:keywords>15 December 2022</cp:keywords>
  <cp:lastModifiedBy>Edward Au</cp:lastModifiedBy>
  <cp:revision>5089</cp:revision>
  <cp:lastPrinted>1601-01-01T00:00:00Z</cp:lastPrinted>
  <dcterms:created xsi:type="dcterms:W3CDTF">2016-03-03T14:54:45Z</dcterms:created>
  <dcterms:modified xsi:type="dcterms:W3CDTF">2022-12-15T20:49:32Z</dcterms:modified>
  <cp:category>IEEE 802.18 RR-TAG agenda</cp:category>
</cp:coreProperties>
</file>