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01" r:id="rId14"/>
    <p:sldId id="898" r:id="rId15"/>
    <p:sldId id="899" r:id="rId16"/>
    <p:sldId id="856" r:id="rId17"/>
    <p:sldId id="8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800" autoAdjust="0"/>
  </p:normalViewPr>
  <p:slideViewPr>
    <p:cSldViewPr>
      <p:cViewPr varScale="1">
        <p:scale>
          <a:sx n="81" d="100"/>
          <a:sy n="81" d="100"/>
        </p:scale>
        <p:origin x="1027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5-01-0000-weekly-teleconference-minutes-8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50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apps.anatel.gov.br/ParticipaAnatel/VisualizarTextoConsulta.aspx?TelaDeOrigem=2&amp;ConsultaId=10088" TargetMode="External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uri=CELEX:32022D2307&amp;qid=167080647486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cc.gov/news-events/events/2022/12/december-2022-open-commission-meeting" TargetMode="External"/><Relationship Id="rId4" Type="http://schemas.openxmlformats.org/officeDocument/2006/relationships/hyperlink" Target="https://www.ofcom.org.uk/__data/assets/pdf_file/0028/248770/update-on-upper-6hz-band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cn/16/18-16-0038-29-0000-teleconference-call-in-info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8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18-22/0155r1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18-22/0035r50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</a:t>
            </a:r>
            <a:r>
              <a:rPr lang="en-GB" sz="1400" u="sng" dirty="0" smtClean="0">
                <a:hlinkClick r:id="rId4"/>
              </a:rPr>
              <a:t>2023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Brazil ANATEL:  </a:t>
            </a:r>
            <a:r>
              <a:rPr lang="en-GB" sz="1400" u="sng" dirty="0">
                <a:hlinkClick r:id="rId5"/>
              </a:rPr>
              <a:t>Automated Frequency Coordination System (5.925-7.125 MHz band)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On 25 November 2022, EU published </a:t>
            </a:r>
            <a:r>
              <a:rPr lang="en-US" sz="1600" dirty="0" smtClean="0"/>
              <a:t>the </a:t>
            </a:r>
            <a:r>
              <a:rPr lang="en-US" sz="1600" dirty="0"/>
              <a:t>document </a:t>
            </a:r>
            <a:r>
              <a:rPr lang="en-US" sz="1600" dirty="0" smtClean="0">
                <a:hlinkClick r:id="rId3"/>
              </a:rPr>
              <a:t>32022D2307</a:t>
            </a:r>
            <a:r>
              <a:rPr lang="en-US" sz="1600" dirty="0" smtClean="0"/>
              <a:t> </a:t>
            </a:r>
            <a:r>
              <a:rPr lang="en-US" sz="1600" dirty="0"/>
              <a:t>made the 5 GHz band available in the EU for Wi-Fi in vehicles by June </a:t>
            </a:r>
            <a:r>
              <a:rPr lang="en-US" sz="1600" dirty="0" smtClean="0"/>
              <a:t>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5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prior to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07843"/>
              </p:ext>
            </p:extLst>
          </p:nvPr>
        </p:nvGraphicFramePr>
        <p:xfrm>
          <a:off x="914400" y="1705690"/>
          <a:ext cx="102870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815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 12:00pm ET to 1:00pm ET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22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23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29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30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5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6 January 2023,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12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13 January 2023,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</a:t>
            </a:r>
            <a:r>
              <a:rPr lang="en-US" sz="1400" spc="-5" dirty="0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prior to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70328</TotalTime>
  <Words>1580</Words>
  <Application>Microsoft Office PowerPoint</Application>
  <PresentationFormat>Widescreen</PresentationFormat>
  <Paragraphs>306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Meeting schedule prior to the 2023 January interim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22/0154r1</dc:title>
  <dc:creator/>
  <cp:keywords>15 December 2022</cp:keywords>
  <cp:lastModifiedBy>Edward Au</cp:lastModifiedBy>
  <cp:revision>5086</cp:revision>
  <cp:lastPrinted>1601-01-01T00:00:00Z</cp:lastPrinted>
  <dcterms:created xsi:type="dcterms:W3CDTF">2016-03-03T14:54:45Z</dcterms:created>
  <dcterms:modified xsi:type="dcterms:W3CDTF">2022-12-15T15:06:04Z</dcterms:modified>
  <cp:category>IEEE 802.18 RR-TAG agenda</cp:category>
</cp:coreProperties>
</file>