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901" r:id="rId14"/>
    <p:sldId id="898" r:id="rId15"/>
    <p:sldId id="899" r:id="rId16"/>
    <p:sldId id="856" r:id="rId17"/>
    <p:sldId id="8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800" autoAdjust="0"/>
  </p:normalViewPr>
  <p:slideViewPr>
    <p:cSldViewPr>
      <p:cViewPr varScale="1">
        <p:scale>
          <a:sx n="81" d="100"/>
          <a:sy n="81" d="100"/>
        </p:scale>
        <p:origin x="1027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9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802.18-22/0154r0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55-01-0000-weekly-teleconference-minutes-8-dec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9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consultations-and-statements/category-2/proposal-to-make-the-wireless-telegraphy-exemption-amendment-regulations-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uri=CELEX:32022D2307&amp;qid=167080647486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fcc.gov/news-events/events/2022/12/december-2022-open-commission-meeting" TargetMode="External"/><Relationship Id="rId4" Type="http://schemas.openxmlformats.org/officeDocument/2006/relationships/hyperlink" Target="https://www.ofcom.org.uk/__data/assets/pdf_file/0028/248770/update-on-upper-6hz-band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cn/16/18-16-0038-29-0000-teleconference-call-in-info.ppt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8 December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18-22/0155r1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18-22/0035r49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5 January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GB" sz="1400" u="sng" dirty="0">
                <a:hlinkClick r:id="rId4"/>
              </a:rPr>
              <a:t>Consultation: Notice of proposal to make the Wireless Telegraphy (Exemption) (Amendment) Regulations 2023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On 25 November 2022, EU published </a:t>
            </a:r>
            <a:r>
              <a:rPr lang="en-US" sz="1600" dirty="0" smtClean="0"/>
              <a:t>the </a:t>
            </a:r>
            <a:r>
              <a:rPr lang="en-US" sz="1600" dirty="0"/>
              <a:t>document </a:t>
            </a:r>
            <a:r>
              <a:rPr lang="en-US" sz="1600" dirty="0" smtClean="0">
                <a:hlinkClick r:id="rId3"/>
              </a:rPr>
              <a:t>32022D2307</a:t>
            </a:r>
            <a:r>
              <a:rPr lang="en-US" sz="1600" dirty="0" smtClean="0"/>
              <a:t> </a:t>
            </a:r>
            <a:r>
              <a:rPr lang="en-US" sz="1600" dirty="0"/>
              <a:t>made the 5 GHz band available in the EU for Wi-Fi in vehicles by June </a:t>
            </a:r>
            <a:r>
              <a:rPr lang="en-US" sz="1600" dirty="0" smtClean="0"/>
              <a:t>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On 6 December 2022, </a:t>
            </a:r>
            <a:r>
              <a:rPr lang="en-US" sz="16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published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its position on access to the upper 6 GHz band.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5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</a:t>
            </a:r>
            <a:r>
              <a:rPr lang="en-US" sz="2800" dirty="0" smtClean="0">
                <a:solidFill>
                  <a:srgbClr val="0070C0"/>
                </a:solidFill>
              </a:rPr>
              <a:t>prior to the 2023 </a:t>
            </a:r>
            <a:r>
              <a:rPr lang="en-US" sz="2800" dirty="0" smtClean="0">
                <a:solidFill>
                  <a:srgbClr val="0070C0"/>
                </a:solidFill>
              </a:rPr>
              <a:t>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307843"/>
              </p:ext>
            </p:extLst>
          </p:nvPr>
        </p:nvGraphicFramePr>
        <p:xfrm>
          <a:off x="914400" y="1705690"/>
          <a:ext cx="102870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815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16 December 2022, 12:00pm ET to 1:00pm ET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22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23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Thursday,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29 December 2022, 3:00pm ET to 3:55pm ET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ISUS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</a:rPr>
                        <a:t>CANCELLED: Friday, 30 December 2022,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5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6 January 2023, 12:00pm ET to 1:00pm ET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12 January 2023,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 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13 January 2023,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18-16/0038r29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An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</a:t>
            </a:r>
            <a:r>
              <a:rPr lang="en-US" sz="1400" spc="-5" dirty="0" smtClean="0">
                <a:cs typeface="Arial"/>
              </a:rPr>
              <a:t>wireless </a:t>
            </a:r>
            <a:r>
              <a:rPr lang="en-US" sz="1400" spc="-5" dirty="0">
                <a:cs typeface="Arial"/>
              </a:rPr>
              <a:t>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30 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3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  <a:endParaRPr lang="en-US" sz="180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</a:t>
            </a:r>
            <a:r>
              <a:rPr lang="en-US" sz="1800" spc="-5" dirty="0" smtClean="0">
                <a:cs typeface="Arial"/>
              </a:rPr>
              <a:t>prior to the 2023 </a:t>
            </a:r>
            <a:r>
              <a:rPr lang="en-US" sz="1800" spc="-5" dirty="0" smtClean="0">
                <a:cs typeface="Arial"/>
              </a:rPr>
              <a:t>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70319</TotalTime>
  <Words>1568</Words>
  <Application>Microsoft Office PowerPoint</Application>
  <PresentationFormat>Widescreen</PresentationFormat>
  <Paragraphs>305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Meeting schedule prior to the 2023 January interim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22/0154r0</dc:title>
  <dc:creator/>
  <cp:keywords>15 December 2022</cp:keywords>
  <cp:lastModifiedBy>Edward Au</cp:lastModifiedBy>
  <cp:revision>5083</cp:revision>
  <cp:lastPrinted>1601-01-01T00:00:00Z</cp:lastPrinted>
  <dcterms:created xsi:type="dcterms:W3CDTF">2016-03-03T14:54:45Z</dcterms:created>
  <dcterms:modified xsi:type="dcterms:W3CDTF">2022-12-14T19:19:52Z</dcterms:modified>
  <cp:category>IEEE 802.18 RR-TAG agenda</cp:category>
</cp:coreProperties>
</file>