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6.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B39ABA0E-F280-4D6B-BD8C-7A6E3ED18D9F}"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0" name="PlaceHolder 2"/>
          <p:cNvSpPr>
            <a:spLocks noGrp="1"/>
          </p:cNvSpPr>
          <p:nvPr>
            <p:ph type="dt" idx="20"/>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61" name="PlaceHolder 3"/>
          <p:cNvSpPr>
            <a:spLocks noGrp="1"/>
          </p:cNvSpPr>
          <p:nvPr>
            <p:ph type="ftr" idx="21"/>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62" name="PlaceHolder 4"/>
          <p:cNvSpPr>
            <a:spLocks noGrp="1"/>
          </p:cNvSpPr>
          <p:nvPr>
            <p:ph type="sldNum" idx="22"/>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9E87069-23DD-4234-8D85-4DFCA133220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3" name="Text Box 2"/>
          <p:cNvSpPr/>
          <p:nvPr/>
        </p:nvSpPr>
        <p:spPr>
          <a:xfrm>
            <a:off x="1154160" y="701640"/>
            <a:ext cx="4622400" cy="3465000"/>
          </a:xfrm>
          <a:prstGeom prst="rect">
            <a:avLst/>
          </a:prstGeom>
          <a:solidFill>
            <a:srgbClr val="ffffff"/>
          </a:solidFill>
          <a:ln w="9525">
            <a:solidFill>
              <a:srgbClr val="000000"/>
            </a:solidFill>
            <a:miter/>
          </a:ln>
        </p:spPr>
        <p:style>
          <a:lnRef idx="0"/>
          <a:fillRef idx="0"/>
          <a:effectRef idx="0"/>
          <a:fontRef idx="minor"/>
        </p:style>
      </p:sp>
      <p:sp>
        <p:nvSpPr>
          <p:cNvPr id="164" name="PlaceHolder 5"/>
          <p:cNvSpPr>
            <a:spLocks noGrp="1"/>
          </p:cNvSpPr>
          <p:nvPr>
            <p:ph type="body"/>
          </p:nvPr>
        </p:nvSpPr>
        <p:spPr>
          <a:xfrm>
            <a:off x="923760" y="4408560"/>
            <a:ext cx="5082840" cy="426672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385920" y="701640"/>
            <a:ext cx="6159240" cy="3463560"/>
          </a:xfrm>
          <a:prstGeom prst="rect">
            <a:avLst/>
          </a:prstGeom>
          <a:ln w="0">
            <a:noFill/>
          </a:ln>
        </p:spPr>
      </p:sp>
      <p:sp>
        <p:nvSpPr>
          <p:cNvPr id="199"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0"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1" name="PlaceHolder 4"/>
          <p:cNvSpPr>
            <a:spLocks noGrp="1"/>
          </p:cNvSpPr>
          <p:nvPr>
            <p:ph type="dt" idx="38"/>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2" name="PlaceHolder 5"/>
          <p:cNvSpPr>
            <a:spLocks noGrp="1"/>
          </p:cNvSpPr>
          <p:nvPr>
            <p:ph type="ftr" idx="39"/>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3" name="PlaceHolder 6"/>
          <p:cNvSpPr>
            <a:spLocks noGrp="1"/>
          </p:cNvSpPr>
          <p:nvPr>
            <p:ph type="sldNum" idx="40"/>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4D52F16-8BD1-4B50-81FB-FAD6663B74F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385920" y="701640"/>
            <a:ext cx="6159240" cy="3463560"/>
          </a:xfrm>
          <a:prstGeom prst="rect">
            <a:avLst/>
          </a:prstGeom>
          <a:ln w="0">
            <a:noFill/>
          </a:ln>
        </p:spPr>
      </p:sp>
      <p:sp>
        <p:nvSpPr>
          <p:cNvPr id="205"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6"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7" name="PlaceHolder 4"/>
          <p:cNvSpPr>
            <a:spLocks noGrp="1"/>
          </p:cNvSpPr>
          <p:nvPr>
            <p:ph type="dt" idx="41"/>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8" name="PlaceHolder 5"/>
          <p:cNvSpPr>
            <a:spLocks noGrp="1"/>
          </p:cNvSpPr>
          <p:nvPr>
            <p:ph type="ftr" idx="42"/>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9" name="PlaceHolder 6"/>
          <p:cNvSpPr>
            <a:spLocks noGrp="1"/>
          </p:cNvSpPr>
          <p:nvPr>
            <p:ph type="sldNum" idx="43"/>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E5E57DE-292C-439E-B4F5-456DA2B39204}"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385920" y="701640"/>
            <a:ext cx="6158880" cy="3463200"/>
          </a:xfrm>
          <a:prstGeom prst="rect">
            <a:avLst/>
          </a:prstGeom>
          <a:ln w="0">
            <a:noFill/>
          </a:ln>
        </p:spPr>
      </p:sp>
      <p:sp>
        <p:nvSpPr>
          <p:cNvPr id="211"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2"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3" name="PlaceHolder 4"/>
          <p:cNvSpPr>
            <a:spLocks noGrp="1"/>
          </p:cNvSpPr>
          <p:nvPr>
            <p:ph type="dt" idx="44"/>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4" name="PlaceHolder 5"/>
          <p:cNvSpPr>
            <a:spLocks noGrp="1"/>
          </p:cNvSpPr>
          <p:nvPr>
            <p:ph type="ftr" idx="45"/>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5" name="PlaceHolder 6"/>
          <p:cNvSpPr>
            <a:spLocks noGrp="1"/>
          </p:cNvSpPr>
          <p:nvPr>
            <p:ph type="sldNum" idx="46"/>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404173E-7190-4217-BDE5-7B9BD77DD41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sldImg"/>
          </p:nvPr>
        </p:nvSpPr>
        <p:spPr>
          <a:xfrm>
            <a:off x="385920" y="701640"/>
            <a:ext cx="6159240" cy="3463560"/>
          </a:xfrm>
          <a:prstGeom prst="rect">
            <a:avLst/>
          </a:prstGeom>
          <a:ln w="0">
            <a:noFill/>
          </a:ln>
        </p:spPr>
      </p:sp>
      <p:sp>
        <p:nvSpPr>
          <p:cNvPr id="217"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8"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9" name="PlaceHolder 4"/>
          <p:cNvSpPr>
            <a:spLocks noGrp="1"/>
          </p:cNvSpPr>
          <p:nvPr>
            <p:ph type="dt" idx="47"/>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0" name="PlaceHolder 5"/>
          <p:cNvSpPr>
            <a:spLocks noGrp="1"/>
          </p:cNvSpPr>
          <p:nvPr>
            <p:ph type="ftr" idx="48"/>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1" name="PlaceHolder 6"/>
          <p:cNvSpPr>
            <a:spLocks noGrp="1"/>
          </p:cNvSpPr>
          <p:nvPr>
            <p:ph type="sldNum" idx="49"/>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2062623-680D-4C32-B272-E16E5FE9067F}"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sldImg"/>
          </p:nvPr>
        </p:nvSpPr>
        <p:spPr>
          <a:xfrm>
            <a:off x="385920" y="701640"/>
            <a:ext cx="6158880" cy="3463200"/>
          </a:xfrm>
          <a:prstGeom prst="rect">
            <a:avLst/>
          </a:prstGeom>
          <a:ln w="0">
            <a:noFill/>
          </a:ln>
        </p:spPr>
      </p:sp>
      <p:sp>
        <p:nvSpPr>
          <p:cNvPr id="223"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4"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5" name="PlaceHolder 4"/>
          <p:cNvSpPr>
            <a:spLocks noGrp="1"/>
          </p:cNvSpPr>
          <p:nvPr>
            <p:ph type="dt" idx="50"/>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6" name="PlaceHolder 5"/>
          <p:cNvSpPr>
            <a:spLocks noGrp="1"/>
          </p:cNvSpPr>
          <p:nvPr>
            <p:ph type="ftr" idx="51"/>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7" name="PlaceHolder 6"/>
          <p:cNvSpPr>
            <a:spLocks noGrp="1"/>
          </p:cNvSpPr>
          <p:nvPr>
            <p:ph type="sldNum" idx="52"/>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C6FBB97-D62A-4DA9-8A11-3F3440A2AFEF}"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385920" y="701640"/>
            <a:ext cx="6158880" cy="3463200"/>
          </a:xfrm>
          <a:prstGeom prst="rect">
            <a:avLst/>
          </a:prstGeom>
          <a:ln w="0">
            <a:noFill/>
          </a:ln>
        </p:spPr>
      </p:sp>
      <p:sp>
        <p:nvSpPr>
          <p:cNvPr id="229"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0"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1" name="PlaceHolder 4"/>
          <p:cNvSpPr>
            <a:spLocks noGrp="1"/>
          </p:cNvSpPr>
          <p:nvPr>
            <p:ph type="dt" idx="53"/>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2" name="PlaceHolder 5"/>
          <p:cNvSpPr>
            <a:spLocks noGrp="1"/>
          </p:cNvSpPr>
          <p:nvPr>
            <p:ph type="ftr" idx="54"/>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3" name="PlaceHolder 6"/>
          <p:cNvSpPr>
            <a:spLocks noGrp="1"/>
          </p:cNvSpPr>
          <p:nvPr>
            <p:ph type="sldNum" idx="55"/>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308F7D8-361E-4539-AED8-ADE31A489200}"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385920" y="701640"/>
            <a:ext cx="6159240" cy="3463560"/>
          </a:xfrm>
          <a:prstGeom prst="rect">
            <a:avLst/>
          </a:prstGeom>
          <a:ln w="0">
            <a:noFill/>
          </a:ln>
        </p:spPr>
      </p:sp>
      <p:sp>
        <p:nvSpPr>
          <p:cNvPr id="235"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6"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7" name="PlaceHolder 4"/>
          <p:cNvSpPr>
            <a:spLocks noGrp="1"/>
          </p:cNvSpPr>
          <p:nvPr>
            <p:ph type="dt" idx="56"/>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8" name="PlaceHolder 5"/>
          <p:cNvSpPr>
            <a:spLocks noGrp="1"/>
          </p:cNvSpPr>
          <p:nvPr>
            <p:ph type="ftr" idx="57"/>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9" name="PlaceHolder 6"/>
          <p:cNvSpPr>
            <a:spLocks noGrp="1"/>
          </p:cNvSpPr>
          <p:nvPr>
            <p:ph type="sldNum" idx="58"/>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8195EDD-DA12-48EF-87E8-C9384E928D8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6" name="PlaceHolder 2"/>
          <p:cNvSpPr>
            <a:spLocks noGrp="1"/>
          </p:cNvSpPr>
          <p:nvPr>
            <p:ph type="dt" idx="23"/>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7" name="PlaceHolder 3"/>
          <p:cNvSpPr>
            <a:spLocks noGrp="1"/>
          </p:cNvSpPr>
          <p:nvPr>
            <p:ph type="ftr" idx="24"/>
          </p:nvPr>
        </p:nvSpPr>
        <p:spPr>
          <a:xfrm>
            <a:off x="5357880" y="8985240"/>
            <a:ext cx="918720" cy="17748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8" name="PlaceHolder 4"/>
          <p:cNvSpPr>
            <a:spLocks noGrp="1"/>
          </p:cNvSpPr>
          <p:nvPr>
            <p:ph type="sldNum" idx="25"/>
          </p:nvPr>
        </p:nvSpPr>
        <p:spPr>
          <a:xfrm>
            <a:off x="3279240" y="9000720"/>
            <a:ext cx="411480" cy="1810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97800987-2EB8-4BD7-9B79-958C123C761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9" name="Rectangle 7"/>
          <p:cNvSpPr/>
          <p:nvPr/>
        </p:nvSpPr>
        <p:spPr>
          <a:xfrm>
            <a:off x="3885840" y="8830440"/>
            <a:ext cx="2968560" cy="4622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D1843351-B938-4AB0-AFEE-1797A2EEAFB8}"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0" name="PlaceHolder 5"/>
          <p:cNvSpPr>
            <a:spLocks noGrp="1"/>
          </p:cNvSpPr>
          <p:nvPr>
            <p:ph type="sldImg"/>
          </p:nvPr>
        </p:nvSpPr>
        <p:spPr>
          <a:xfrm>
            <a:off x="334800" y="698400"/>
            <a:ext cx="6185880" cy="3480840"/>
          </a:xfrm>
          <a:prstGeom prst="rect">
            <a:avLst/>
          </a:prstGeom>
          <a:ln w="0">
            <a:noFill/>
          </a:ln>
        </p:spPr>
      </p:sp>
      <p:sp>
        <p:nvSpPr>
          <p:cNvPr id="171" name="PlaceHolder 6"/>
          <p:cNvSpPr>
            <a:spLocks noGrp="1"/>
          </p:cNvSpPr>
          <p:nvPr>
            <p:ph type="body"/>
          </p:nvPr>
        </p:nvSpPr>
        <p:spPr>
          <a:xfrm>
            <a:off x="915480" y="4416120"/>
            <a:ext cx="5023800" cy="41785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3" name="PlaceHolder 2"/>
          <p:cNvSpPr>
            <a:spLocks noGrp="1"/>
          </p:cNvSpPr>
          <p:nvPr>
            <p:ph type="dt" idx="26"/>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4" name="PlaceHolder 3"/>
          <p:cNvSpPr>
            <a:spLocks noGrp="1"/>
          </p:cNvSpPr>
          <p:nvPr>
            <p:ph type="ftr" idx="27"/>
          </p:nvPr>
        </p:nvSpPr>
        <p:spPr>
          <a:xfrm>
            <a:off x="5357880" y="8985240"/>
            <a:ext cx="918720" cy="17748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5" name="PlaceHolder 4"/>
          <p:cNvSpPr>
            <a:spLocks noGrp="1"/>
          </p:cNvSpPr>
          <p:nvPr>
            <p:ph type="sldNum" idx="28"/>
          </p:nvPr>
        </p:nvSpPr>
        <p:spPr>
          <a:xfrm>
            <a:off x="3279240" y="9000720"/>
            <a:ext cx="411480" cy="1810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BDD7F2C-D29A-4B02-B8B5-E1B41F5F9D6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6" name="Rectangle 7"/>
          <p:cNvSpPr/>
          <p:nvPr/>
        </p:nvSpPr>
        <p:spPr>
          <a:xfrm>
            <a:off x="3885840" y="8830440"/>
            <a:ext cx="2968560" cy="4622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8397C241-A4EB-4BA3-B7F9-5E7458A3338A}"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7" name="PlaceHolder 5"/>
          <p:cNvSpPr>
            <a:spLocks noGrp="1"/>
          </p:cNvSpPr>
          <p:nvPr>
            <p:ph type="sldImg"/>
          </p:nvPr>
        </p:nvSpPr>
        <p:spPr>
          <a:xfrm>
            <a:off x="334800" y="698400"/>
            <a:ext cx="6185880" cy="3480840"/>
          </a:xfrm>
          <a:prstGeom prst="rect">
            <a:avLst/>
          </a:prstGeom>
          <a:ln w="0">
            <a:noFill/>
          </a:ln>
        </p:spPr>
      </p:sp>
      <p:sp>
        <p:nvSpPr>
          <p:cNvPr id="178" name="PlaceHolder 6"/>
          <p:cNvSpPr>
            <a:spLocks noGrp="1"/>
          </p:cNvSpPr>
          <p:nvPr>
            <p:ph type="body"/>
          </p:nvPr>
        </p:nvSpPr>
        <p:spPr>
          <a:xfrm>
            <a:off x="915480" y="4416120"/>
            <a:ext cx="5023800" cy="41785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0" name="PlaceHolder 2"/>
          <p:cNvSpPr>
            <a:spLocks noGrp="1"/>
          </p:cNvSpPr>
          <p:nvPr>
            <p:ph type="dt" idx="29"/>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1" name="PlaceHolder 3"/>
          <p:cNvSpPr>
            <a:spLocks noGrp="1"/>
          </p:cNvSpPr>
          <p:nvPr>
            <p:ph type="ftr" idx="30"/>
          </p:nvPr>
        </p:nvSpPr>
        <p:spPr>
          <a:xfrm>
            <a:off x="5357880" y="8985240"/>
            <a:ext cx="918720" cy="17748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2" name="PlaceHolder 4"/>
          <p:cNvSpPr>
            <a:spLocks noGrp="1"/>
          </p:cNvSpPr>
          <p:nvPr>
            <p:ph type="sldNum" idx="31"/>
          </p:nvPr>
        </p:nvSpPr>
        <p:spPr>
          <a:xfrm>
            <a:off x="3279240" y="9000720"/>
            <a:ext cx="411480" cy="1810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C4E7395-624E-4B81-9F50-D8B7B6B3F2A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83" name="Rectangle 7"/>
          <p:cNvSpPr/>
          <p:nvPr/>
        </p:nvSpPr>
        <p:spPr>
          <a:xfrm>
            <a:off x="3885840" y="8830440"/>
            <a:ext cx="2968560" cy="4622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D92618DD-0BCF-4201-A67E-BFBC86620169}"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4" name="PlaceHolder 5"/>
          <p:cNvSpPr>
            <a:spLocks noGrp="1"/>
          </p:cNvSpPr>
          <p:nvPr>
            <p:ph type="sldImg"/>
          </p:nvPr>
        </p:nvSpPr>
        <p:spPr>
          <a:xfrm>
            <a:off x="334800" y="698400"/>
            <a:ext cx="6185880" cy="3480840"/>
          </a:xfrm>
          <a:prstGeom prst="rect">
            <a:avLst/>
          </a:prstGeom>
          <a:ln w="0">
            <a:noFill/>
          </a:ln>
        </p:spPr>
      </p:sp>
      <p:sp>
        <p:nvSpPr>
          <p:cNvPr id="185" name="PlaceHolder 6"/>
          <p:cNvSpPr>
            <a:spLocks noGrp="1"/>
          </p:cNvSpPr>
          <p:nvPr>
            <p:ph type="body"/>
          </p:nvPr>
        </p:nvSpPr>
        <p:spPr>
          <a:xfrm>
            <a:off x="915480" y="4416120"/>
            <a:ext cx="5023800" cy="41785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Img"/>
          </p:nvPr>
        </p:nvSpPr>
        <p:spPr>
          <a:xfrm>
            <a:off x="385920" y="701640"/>
            <a:ext cx="6158880" cy="3463200"/>
          </a:xfrm>
          <a:prstGeom prst="rect">
            <a:avLst/>
          </a:prstGeom>
          <a:ln w="0">
            <a:noFill/>
          </a:ln>
        </p:spPr>
      </p:sp>
      <p:sp>
        <p:nvSpPr>
          <p:cNvPr id="187"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8"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9" name="PlaceHolder 4"/>
          <p:cNvSpPr>
            <a:spLocks noGrp="1"/>
          </p:cNvSpPr>
          <p:nvPr>
            <p:ph type="dt" idx="32"/>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0" name="PlaceHolder 5"/>
          <p:cNvSpPr>
            <a:spLocks noGrp="1"/>
          </p:cNvSpPr>
          <p:nvPr>
            <p:ph type="ftr" idx="33"/>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1" name="PlaceHolder 6"/>
          <p:cNvSpPr>
            <a:spLocks noGrp="1"/>
          </p:cNvSpPr>
          <p:nvPr>
            <p:ph type="sldNum" idx="34"/>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2651D20-47B6-43F8-B861-50D79BB66FB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Img"/>
          </p:nvPr>
        </p:nvSpPr>
        <p:spPr>
          <a:xfrm>
            <a:off x="385920" y="701640"/>
            <a:ext cx="6159240" cy="3463560"/>
          </a:xfrm>
          <a:prstGeom prst="rect">
            <a:avLst/>
          </a:prstGeom>
          <a:ln w="0">
            <a:noFill/>
          </a:ln>
        </p:spPr>
      </p:sp>
      <p:sp>
        <p:nvSpPr>
          <p:cNvPr id="193"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4"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5" name="PlaceHolder 4"/>
          <p:cNvSpPr>
            <a:spLocks noGrp="1"/>
          </p:cNvSpPr>
          <p:nvPr>
            <p:ph type="dt" idx="35"/>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6" name="PlaceHolder 5"/>
          <p:cNvSpPr>
            <a:spLocks noGrp="1"/>
          </p:cNvSpPr>
          <p:nvPr>
            <p:ph type="ftr" idx="36"/>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7" name="PlaceHolder 6"/>
          <p:cNvSpPr>
            <a:spLocks noGrp="1"/>
          </p:cNvSpPr>
          <p:nvPr>
            <p:ph type="sldNum" idx="37"/>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9B44C88-A588-4B77-A036-C00E9FD4F71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609480" y="108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09480" y="108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3800" cy="26928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802.18-22/0153r1</a:t>
            </a:r>
            <a:endParaRPr b="0" lang="sv-SE" sz="1800" spc="-1" strike="noStrike">
              <a:latin typeface="Arial"/>
            </a:endParaRPr>
          </a:p>
        </p:txBody>
      </p:sp>
      <p:sp>
        <p:nvSpPr>
          <p:cNvPr id="4" name="Date Placeholder 3"/>
          <p:cNvSpPr/>
          <p:nvPr/>
        </p:nvSpPr>
        <p:spPr>
          <a:xfrm>
            <a:off x="720000" y="360360"/>
            <a:ext cx="4663800" cy="26928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2022</a:t>
            </a:r>
            <a:endParaRPr b="0" lang="sv-SE" sz="1800" spc="-1" strike="noStrike">
              <a:latin typeface="Arial"/>
            </a:endParaRPr>
          </a:p>
        </p:txBody>
      </p:sp>
      <p:sp>
        <p:nvSpPr>
          <p:cNvPr id="5" name="PlaceHolder 1"/>
          <p:cNvSpPr>
            <a:spLocks noGrp="1"/>
          </p:cNvSpPr>
          <p:nvPr>
            <p:ph type="title"/>
          </p:nvPr>
        </p:nvSpPr>
        <p:spPr>
          <a:xfrm>
            <a:off x="540000" y="16200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4"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6" name="Date Placeholder 3"/>
          <p:cNvSpPr/>
          <p:nvPr/>
        </p:nvSpPr>
        <p:spPr>
          <a:xfrm>
            <a:off x="6534000" y="357120"/>
            <a:ext cx="4663800" cy="26928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802.18-22/0153r1</a:t>
            </a:r>
            <a:endParaRPr b="0" lang="sv-SE" sz="1800" spc="-1" strike="noStrike">
              <a:latin typeface="Arial"/>
            </a:endParaRPr>
          </a:p>
        </p:txBody>
      </p:sp>
      <p:sp>
        <p:nvSpPr>
          <p:cNvPr id="47" name="Date Placeholder 3"/>
          <p:cNvSpPr/>
          <p:nvPr/>
        </p:nvSpPr>
        <p:spPr>
          <a:xfrm>
            <a:off x="720000" y="360360"/>
            <a:ext cx="4663800" cy="26928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2022</a:t>
            </a:r>
            <a:endParaRPr b="0" lang="sv-SE" sz="1800" spc="-1" strike="noStrike">
              <a:latin typeface="Arial"/>
            </a:endParaRPr>
          </a:p>
        </p:txBody>
      </p:sp>
      <p:sp>
        <p:nvSpPr>
          <p:cNvPr id="48" name="PlaceHolder 1"/>
          <p:cNvSpPr>
            <a:spLocks noGrp="1"/>
          </p:cNvSpPr>
          <p:nvPr>
            <p:ph type="title"/>
          </p:nvPr>
        </p:nvSpPr>
        <p:spPr>
          <a:xfrm>
            <a:off x="609480" y="10800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149-00-ISUS-spectrum-statement-minutes-28-november-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hyperlink" Target="https://mentor.ieee.org/802.18/dcn/16/18-16-0038-29-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149-00-ISUS-spectrum-statement-minutes-28-november-2022.docx" TargetMode="External"/><Relationship Id="rId2" Type="http://schemas.openxmlformats.org/officeDocument/2006/relationships/hyperlink" Target="https://mentor.ieee.org/802.18/dcn/22/18-22-0087-00-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0FC186B5-709E-490D-8F18-12C1E5A283D0}"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3" name="PlaceHolder 2"/>
          <p:cNvSpPr>
            <a:spLocks noGrp="1"/>
          </p:cNvSpPr>
          <p:nvPr>
            <p:ph type="title"/>
          </p:nvPr>
        </p:nvSpPr>
        <p:spPr>
          <a:xfrm>
            <a:off x="3505320" y="1436040"/>
            <a:ext cx="7768800" cy="106308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4" name="PlaceHolder 3"/>
          <p:cNvSpPr>
            <a:spLocks noGrp="1"/>
          </p:cNvSpPr>
          <p:nvPr>
            <p:ph/>
          </p:nvPr>
        </p:nvSpPr>
        <p:spPr>
          <a:xfrm>
            <a:off x="3505320" y="2502720"/>
            <a:ext cx="7768800" cy="76788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9 December 2022</a:t>
            </a:r>
            <a:endParaRPr b="0" lang="en-US" sz="2000" spc="-1" strike="noStrike">
              <a:solidFill>
                <a:srgbClr val="000000"/>
              </a:solidFill>
              <a:latin typeface="Arial"/>
            </a:endParaRPr>
          </a:p>
        </p:txBody>
      </p:sp>
      <p:sp>
        <p:nvSpPr>
          <p:cNvPr id="95" name="Rectangle 1"/>
          <p:cNvSpPr/>
          <p:nvPr/>
        </p:nvSpPr>
        <p:spPr>
          <a:xfrm>
            <a:off x="3124080" y="4340880"/>
            <a:ext cx="1444320" cy="37728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6"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7" name="Rectangle 95"/>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2DDB9EB-BB53-484E-81A1-FDB10D1EA66E}"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2"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en-US" sz="2800" spc="-1" strike="noStrike">
              <a:solidFill>
                <a:srgbClr val="000000"/>
              </a:solidFill>
              <a:latin typeface="Arial"/>
            </a:endParaRPr>
          </a:p>
        </p:txBody>
      </p:sp>
      <p:sp>
        <p:nvSpPr>
          <p:cNvPr id="133" name="PlaceHolder 3"/>
          <p:cNvSpPr>
            <a:spLocks noGrp="1"/>
          </p:cNvSpPr>
          <p:nvPr>
            <p:ph/>
          </p:nvPr>
        </p:nvSpPr>
        <p:spPr>
          <a:xfrm>
            <a:off x="882720" y="1387800"/>
            <a:ext cx="10548000" cy="410976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28 November 2022 ISUS call as shown in the document </a:t>
            </a:r>
            <a:r>
              <a:rPr b="1" lang="en-US" sz="1800" spc="-7" strike="noStrike" u="sng">
                <a:solidFill>
                  <a:srgbClr val="3333cc"/>
                </a:solidFill>
                <a:uFillTx/>
                <a:latin typeface="Times New Roman"/>
                <a:ea typeface="MS Gothic"/>
                <a:hlinkClick r:id="rId1"/>
              </a:rPr>
              <a:t>18-22-0149r0</a:t>
            </a:r>
            <a:r>
              <a:rPr b="1" lang="en-US" sz="1800" spc="-7" strike="noStrike">
                <a:solidFill>
                  <a:srgbClr val="000000"/>
                </a:solidFill>
                <a:latin typeface="Times New Roman"/>
                <a:ea typeface="MS Gothic"/>
              </a:rPr>
              <a:t>, with editorial privilege for the ISUS Adhoc Chair. </a:t>
            </a:r>
            <a:endParaRPr b="0" lang="en-US" sz="18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Stuart Kerry</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Al Petrick</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None.</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Approved by unanimous consent.</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Result:  Approved.</a:t>
            </a:r>
            <a:endParaRPr b="0" lang="en-US" sz="1600" spc="-1" strike="noStrike">
              <a:solidFill>
                <a:srgbClr val="000000"/>
              </a:solidFill>
              <a:latin typeface="Arial"/>
            </a:endParaRPr>
          </a:p>
          <a:p>
            <a:pPr marL="399240" indent="-228600" algn="just">
              <a:lnSpc>
                <a:spcPct val="100000"/>
              </a:lnSpc>
              <a:spcBef>
                <a:spcPts val="499"/>
              </a:spcBef>
              <a:buNone/>
              <a:tabLst>
                <a:tab algn="l" pos="0"/>
              </a:tabLst>
            </a:pPr>
            <a:endParaRPr b="0" lang="en-US" sz="1600" spc="-1" strike="noStrike">
              <a:solidFill>
                <a:srgbClr val="000000"/>
              </a:solidFill>
              <a:latin typeface="Arial"/>
            </a:endParaRPr>
          </a:p>
          <a:p>
            <a:pPr marL="39924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4" name="Rectangle 14"/>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15A4CF3-0998-4E03-93CD-9CF2D834CDF1}"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6"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spcBef>
                <a:spcPts val="601"/>
              </a:spcBef>
              <a:buNone/>
              <a:tabLst>
                <a:tab algn="l" pos="230040"/>
              </a:tabLst>
            </a:pPr>
            <a:r>
              <a:rPr b="1" lang="en-US" sz="2200" spc="-7" strike="sngStrike">
                <a:solidFill>
                  <a:srgbClr val="000000"/>
                </a:solidFill>
                <a:latin typeface="Times New Roman"/>
                <a:ea typeface="MS Gothic"/>
              </a:rPr>
              <a:t>Re-cap of IEEE-SA Policy Statement Adoption procedures</a:t>
            </a:r>
            <a:endParaRPr b="0" lang="en-US" sz="2200" spc="-1" strike="noStrike">
              <a:solidFill>
                <a:srgbClr val="000000"/>
              </a:solidFill>
              <a:latin typeface="Arial"/>
            </a:endParaRPr>
          </a:p>
        </p:txBody>
      </p:sp>
      <p:sp>
        <p:nvSpPr>
          <p:cNvPr id="137" name="PlaceHolder 3"/>
          <p:cNvSpPr>
            <a:spLocks noGrp="1"/>
          </p:cNvSpPr>
          <p:nvPr>
            <p:ph/>
          </p:nvPr>
        </p:nvSpPr>
        <p:spPr>
          <a:xfrm>
            <a:off x="882720" y="1387800"/>
            <a:ext cx="10548000" cy="410976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i="1" lang="en-US" sz="1800" spc="-7" strike="sngStrike">
                <a:solidFill>
                  <a:srgbClr val="000000"/>
                </a:solidFill>
                <a:latin typeface="Times New Roman"/>
                <a:ea typeface="MS Gothic"/>
              </a:rPr>
              <a:t>Reminder from Karen McCabe,</a:t>
            </a:r>
            <a:r>
              <a:rPr b="1" lang="en-US" sz="1800" spc="-7" strike="sngStrike">
                <a:solidFill>
                  <a:srgbClr val="000000"/>
                </a:solidFill>
                <a:latin typeface="Times New Roman"/>
                <a:ea typeface="MS Gothic"/>
              </a:rPr>
              <a:t> </a:t>
            </a:r>
            <a:r>
              <a:rPr b="1" i="1" lang="en-US" sz="1800" spc="-7" strike="sngStrike">
                <a:solidFill>
                  <a:srgbClr val="000000"/>
                </a:solidFill>
                <a:latin typeface="Times New Roman"/>
                <a:ea typeface="MS Gothic"/>
              </a:rPr>
              <a:t>Senior Director of Public Affairs &amp; Marketing at IEEE SA</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Strategic importance of IEEE 802 representation in IEEE SA Policy Statement (Edward Au, 802.18 Chair)</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 </a:t>
            </a:r>
            <a:endParaRPr b="0" lang="en-US" sz="1800" spc="-1" strike="noStrike">
              <a:solidFill>
                <a:srgbClr val="000000"/>
              </a:solidFill>
              <a:latin typeface="Arial"/>
            </a:endParaRPr>
          </a:p>
        </p:txBody>
      </p:sp>
      <p:sp>
        <p:nvSpPr>
          <p:cNvPr id="138" name="Rectangle 16"/>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78786CD-441F-467E-AA95-B7D008CE8C06}"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0"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a:t>
            </a:r>
            <a:endParaRPr b="0" lang="en-US" sz="2800" spc="-1" strike="noStrike">
              <a:solidFill>
                <a:srgbClr val="000000"/>
              </a:solidFill>
              <a:latin typeface="Arial"/>
            </a:endParaRPr>
          </a:p>
        </p:txBody>
      </p:sp>
      <p:sp>
        <p:nvSpPr>
          <p:cNvPr id="141" name="PlaceHolder 3"/>
          <p:cNvSpPr>
            <a:spLocks noGrp="1"/>
          </p:cNvSpPr>
          <p:nvPr>
            <p:ph/>
          </p:nvPr>
        </p:nvSpPr>
        <p:spPr>
          <a:xfrm>
            <a:off x="882720" y="1387800"/>
            <a:ext cx="10547640" cy="4911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Current scope statement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Has been transmitted to .11, .15, .18 and .19 main reflectors on 29 Nov 2022, with a reminder on 1 Dec 2022. No comments received offline so far.</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a:t>
            </a:r>
            <a:r>
              <a:rPr b="1" lang="en-US" sz="1200" spc="-7" strike="noStrike" u="sng">
                <a:solidFill>
                  <a:srgbClr val="000000"/>
                </a:solidFill>
                <a:uFillTx/>
                <a:latin typeface="Times New Roman"/>
                <a:ea typeface="MS Gothic"/>
              </a:rPr>
              <a:t>references to some particularly strong brand-names</a:t>
            </a:r>
            <a:r>
              <a:rPr b="1" lang="en-US" sz="1200" spc="-7" strike="noStrike">
                <a:solidFill>
                  <a:srgbClr val="000000"/>
                </a:solidFill>
                <a:latin typeface="Times New Roman"/>
                <a:ea typeface="MS Gothic"/>
              </a:rPr>
              <a:t>,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a:t>
            </a:r>
            <a:r>
              <a:rPr b="1" lang="en-US" sz="1200" spc="-7" strike="noStrike" u="sng">
                <a:solidFill>
                  <a:srgbClr val="000000"/>
                </a:solidFill>
                <a:uFillTx/>
                <a:latin typeface="Times New Roman"/>
                <a:ea typeface="MS Gothic"/>
              </a:rPr>
              <a:t>highlight 802.19</a:t>
            </a:r>
            <a:r>
              <a:rPr b="1" lang="en-US" sz="1200" spc="-7" strike="noStrike">
                <a:solidFill>
                  <a:srgbClr val="000000"/>
                </a:solidFill>
                <a:latin typeface="Times New Roman"/>
                <a:ea typeface="MS Gothic"/>
              </a:rPr>
              <a:t>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p:txBody>
      </p:sp>
      <p:sp>
        <p:nvSpPr>
          <p:cNvPr id="142" name="Rectangle 2"/>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B6A632B-33BB-4AA9-B876-B4D48F0A1566}"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5" name="PlaceHolder 3"/>
          <p:cNvSpPr>
            <a:spLocks noGrp="1"/>
          </p:cNvSpPr>
          <p:nvPr>
            <p:ph/>
          </p:nvPr>
        </p:nvSpPr>
        <p:spPr>
          <a:xfrm>
            <a:off x="882720" y="1387800"/>
            <a:ext cx="10547640" cy="4911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In the draft position statement contained in doc. 18-22-0087r0, the following headings are proposed:</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&lt;Introductory paragraph&gt;</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&lt;The IEEE 802 family of technologies for unlicensed spectrum&gt;</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&lt;History&gt;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&lt;Current applications, increasing future applications&gt;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 </a:t>
            </a:r>
            <a:r>
              <a:rPr b="1" i="1" lang="en-US" sz="1800" spc="-7" strike="noStrike">
                <a:solidFill>
                  <a:srgbClr val="000000"/>
                </a:solidFill>
                <a:latin typeface="Times New Roman"/>
                <a:ea typeface="MS Gothic"/>
              </a:rPr>
              <a:t>stuff we’ve done, avoid mentioning current projects (describe workflows? i.e. one amendment per so-and-so-years), high-level trends and applications, ideas and visions</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&lt;Spectrum sharing, co-existence, .19&gt;</a:t>
            </a:r>
            <a:endParaRPr b="0" lang="en-US" sz="1800" spc="-1" strike="noStrike">
              <a:solidFill>
                <a:srgbClr val="000000"/>
              </a:solidFill>
              <a:latin typeface="Arial"/>
            </a:endParaRPr>
          </a:p>
          <a:p>
            <a:pPr marL="406440" indent="-228600">
              <a:lnSpc>
                <a:spcPct val="115000"/>
              </a:lnSpc>
              <a:spcBef>
                <a:spcPts val="1001"/>
              </a:spcBef>
              <a:spcAft>
                <a:spcPts val="601"/>
              </a:spcAft>
              <a:buNone/>
              <a:tabLst>
                <a:tab algn="l" pos="0"/>
              </a:tabLst>
            </a:pPr>
            <a:r>
              <a:rPr b="1" lang="en-US" sz="1800" spc="-7" strike="noStrike">
                <a:solidFill>
                  <a:srgbClr val="000000"/>
                </a:solidFill>
                <a:latin typeface="Times New Roman"/>
                <a:ea typeface="MS Gothic"/>
              </a:rPr>
              <a:t>&lt;Optimistic end-note&gt;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u="sng">
                <a:solidFill>
                  <a:srgbClr val="000000"/>
                </a:solidFill>
                <a:uFillTx/>
                <a:latin typeface="Times New Roman"/>
                <a:ea typeface="MS Gothic"/>
              </a:rPr>
              <a:t>We have a lot of snippet texts from contributions we’ve developed in response to regulatory authorities in 2022. </a:t>
            </a:r>
            <a:r>
              <a:rPr b="1" lang="en-US" sz="1800" spc="-7" strike="noStrike">
                <a:solidFill>
                  <a:srgbClr val="000000"/>
                </a:solidFill>
                <a:latin typeface="Times New Roman"/>
                <a:ea typeface="MS Gothic"/>
              </a:rPr>
              <a:t> (see nxt slide)</a:t>
            </a:r>
            <a:endParaRPr b="0" lang="en-US" sz="1800" spc="-1" strike="noStrike">
              <a:solidFill>
                <a:srgbClr val="000000"/>
              </a:solidFill>
              <a:latin typeface="Arial"/>
            </a:endParaRPr>
          </a:p>
        </p:txBody>
      </p:sp>
      <p:sp>
        <p:nvSpPr>
          <p:cNvPr id="146" name="Rectangle 15"/>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435C44F-69CB-4EB5-93CE-44D1A0A93557}"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8"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9" name="PlaceHolder 3"/>
          <p:cNvSpPr>
            <a:spLocks noGrp="1"/>
          </p:cNvSpPr>
          <p:nvPr>
            <p:ph/>
          </p:nvPr>
        </p:nvSpPr>
        <p:spPr>
          <a:xfrm>
            <a:off x="882720" y="1387800"/>
            <a:ext cx="10547640" cy="4911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Examples of texts we could rework</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18-22-0111r7 (contains .11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18-22-0114r6 (contains .11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18-22-0120r7 (contains both .11 and .15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18-22-0142r6 (contains .11 and .15 texts)</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18-22-0152r0 (contains .15 texts)</a:t>
            </a:r>
            <a:endParaRPr b="0" lang="en-US" sz="1800" spc="-1" strike="noStrike">
              <a:solidFill>
                <a:srgbClr val="000000"/>
              </a:solidFill>
              <a:latin typeface="Arial"/>
            </a:endParaRPr>
          </a:p>
          <a:p>
            <a:pPr marL="230040" indent="-230040">
              <a:lnSpc>
                <a:spcPct val="90000"/>
              </a:lnSpc>
              <a:spcBef>
                <a:spcPts val="1417"/>
              </a:spcBef>
              <a:buClr>
                <a:srgbClr val="000000"/>
              </a:buClr>
              <a:buFont typeface="Symbol"/>
              <a:buChar char=""/>
              <a:tabLst>
                <a:tab algn="l" pos="230040"/>
              </a:tabLst>
            </a:pPr>
            <a:r>
              <a:rPr b="1" lang="en-US" sz="1800" spc="-7" strike="noStrike">
                <a:solidFill>
                  <a:srgbClr val="000000"/>
                </a:solidFill>
                <a:latin typeface="Times New Roman"/>
                <a:ea typeface="MS Gothic"/>
              </a:rPr>
              <a:t>Rework what we have but make more generic?</a:t>
            </a:r>
            <a:endParaRPr b="0" lang="en-US" sz="1800" spc="-1" strike="noStrike">
              <a:solidFill>
                <a:srgbClr val="000000"/>
              </a:solidFill>
              <a:latin typeface="Arial"/>
            </a:endParaRPr>
          </a:p>
          <a:p>
            <a:pPr algn="just">
              <a:lnSpc>
                <a:spcPct val="100000"/>
              </a:lnSpc>
              <a:spcBef>
                <a:spcPts val="601"/>
              </a:spcBef>
              <a:buNone/>
              <a:tabLst>
                <a:tab algn="l" pos="230040"/>
              </a:tabLst>
            </a:pPr>
            <a:br>
              <a:rPr sz="1800"/>
            </a:br>
            <a:br>
              <a:rPr sz="1800"/>
            </a:b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TODO: Convert </a:t>
            </a:r>
            <a:r>
              <a:rPr b="1" i="1" lang="en-US" sz="1800" spc="-7" strike="noStrike">
                <a:solidFill>
                  <a:srgbClr val="000000"/>
                </a:solidFill>
                <a:latin typeface="Times New Roman"/>
                <a:ea typeface="MS Gothic"/>
              </a:rPr>
              <a:t>from</a:t>
            </a:r>
            <a:r>
              <a:rPr b="1" lang="en-US" sz="1800" spc="-7" strike="noStrike">
                <a:solidFill>
                  <a:srgbClr val="000000"/>
                </a:solidFill>
                <a:latin typeface="Times New Roman"/>
                <a:ea typeface="MS Gothic"/>
              </a:rPr>
              <a:t> responsive </a:t>
            </a:r>
            <a:r>
              <a:rPr b="1" i="1" lang="en-US" sz="1800" spc="-7" strike="noStrike">
                <a:solidFill>
                  <a:srgbClr val="000000"/>
                </a:solidFill>
                <a:latin typeface="Times New Roman"/>
                <a:ea typeface="MS Gothic"/>
              </a:rPr>
              <a:t>to</a:t>
            </a:r>
            <a:r>
              <a:rPr b="1" lang="en-US" sz="1800" spc="-7" strike="noStrike">
                <a:solidFill>
                  <a:srgbClr val="000000"/>
                </a:solidFill>
                <a:latin typeface="Times New Roman"/>
                <a:ea typeface="MS Gothic"/>
              </a:rPr>
              <a:t> visionary, summarize the proud history of 802 LMSC(!)</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How do we gather contributions?</a:t>
            </a:r>
            <a:endParaRPr b="0" lang="en-US" sz="1800" spc="-1" strike="noStrike">
              <a:solidFill>
                <a:srgbClr val="000000"/>
              </a:solidFill>
              <a:latin typeface="Arial"/>
            </a:endParaRPr>
          </a:p>
        </p:txBody>
      </p:sp>
      <p:sp>
        <p:nvSpPr>
          <p:cNvPr id="150" name="Rectangle 19"/>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E804D5A-95C3-4BCE-954A-48BB525EE9A8}"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2"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en-US" sz="2800" spc="-1" strike="noStrike">
              <a:solidFill>
                <a:srgbClr val="000000"/>
              </a:solidFill>
              <a:latin typeface="Arial"/>
            </a:endParaRPr>
          </a:p>
        </p:txBody>
      </p:sp>
      <p:sp>
        <p:nvSpPr>
          <p:cNvPr id="153" name="PlaceHolder 3"/>
          <p:cNvSpPr>
            <a:spLocks noGrp="1"/>
          </p:cNvSpPr>
          <p:nvPr>
            <p:ph/>
          </p:nvPr>
        </p:nvSpPr>
        <p:spPr>
          <a:xfrm>
            <a:off x="914400" y="1523880"/>
            <a:ext cx="10471680" cy="4109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54" name="Rectangle 17"/>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0E677A3-684F-4DF4-AD71-17AC4A9715DF}"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6" name="PlaceHolder 2"/>
          <p:cNvSpPr>
            <a:spLocks noGrp="1"/>
          </p:cNvSpPr>
          <p:nvPr>
            <p:ph type="title"/>
          </p:nvPr>
        </p:nvSpPr>
        <p:spPr>
          <a:xfrm>
            <a:off x="734400" y="60948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57" name="PlaceHolder 3"/>
          <p:cNvSpPr>
            <a:spLocks noGrp="1"/>
          </p:cNvSpPr>
          <p:nvPr>
            <p:ph/>
          </p:nvPr>
        </p:nvSpPr>
        <p:spPr>
          <a:xfrm>
            <a:off x="914400" y="1523880"/>
            <a:ext cx="10395720" cy="40536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(report by Stuart Kerry):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8</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7</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Friday 16 December 2022 12:00-13:00 ET. Call-in info available in document </a:t>
            </a:r>
            <a:r>
              <a:rPr b="0" lang="en-US" sz="1600" spc="-7" strike="noStrike" u="sng">
                <a:solidFill>
                  <a:srgbClr val="3333cc"/>
                </a:solidFill>
                <a:uFillTx/>
                <a:latin typeface="Times New Roman"/>
                <a:ea typeface="MS Gothic"/>
                <a:hlinkClick r:id="rId1"/>
              </a:rPr>
              <a:t>18-16-0038r29</a:t>
            </a:r>
            <a:r>
              <a:rPr b="0" lang="en-US" sz="1600" spc="-7" strike="noStrike">
                <a:solidFill>
                  <a:srgbClr val="000000"/>
                </a:solidFill>
                <a:latin typeface="Times New Roman"/>
                <a:ea typeface="MS Gothic"/>
              </a:rPr>
              <a:t> and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19:01</a:t>
            </a:r>
            <a:endParaRPr b="0" lang="en-US" sz="1600" spc="-1" strike="noStrike">
              <a:solidFill>
                <a:srgbClr val="000000"/>
              </a:solidFill>
              <a:latin typeface="Arial"/>
            </a:endParaRPr>
          </a:p>
        </p:txBody>
      </p:sp>
      <p:sp>
        <p:nvSpPr>
          <p:cNvPr id="158" name="Rectangle 18"/>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3680" cy="8870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2"/>
          <p:cNvSpPr>
            <a:spLocks noGrp="1"/>
          </p:cNvSpPr>
          <p:nvPr>
            <p:ph type="sldNum" idx="5"/>
          </p:nvPr>
        </p:nvSpPr>
        <p:spPr>
          <a:xfrm>
            <a:off x="5643000" y="6475320"/>
            <a:ext cx="90648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7704C120-5FFC-499B-B341-A43E921E6C85}"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2000" cy="46580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3680" cy="8870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3" name="PlaceHolder 2"/>
          <p:cNvSpPr>
            <a:spLocks noGrp="1"/>
          </p:cNvSpPr>
          <p:nvPr>
            <p:ph type="sldNum" idx="6"/>
          </p:nvPr>
        </p:nvSpPr>
        <p:spPr>
          <a:xfrm>
            <a:off x="5643000" y="6475320"/>
            <a:ext cx="90648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A3348C92-5878-43B0-B27E-00D964A2133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4" name="Rectangle 4"/>
          <p:cNvSpPr/>
          <p:nvPr/>
        </p:nvSpPr>
        <p:spPr>
          <a:xfrm>
            <a:off x="914400" y="1600200"/>
            <a:ext cx="10512000" cy="46580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5" name="Rectangle 5"/>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3680" cy="8870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7" name="PlaceHolder 2"/>
          <p:cNvSpPr>
            <a:spLocks noGrp="1"/>
          </p:cNvSpPr>
          <p:nvPr>
            <p:ph type="sldNum" idx="7"/>
          </p:nvPr>
        </p:nvSpPr>
        <p:spPr>
          <a:xfrm>
            <a:off x="5643000" y="6475320"/>
            <a:ext cx="90648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47AAA88A-900B-4FD2-BD4E-A1AE34BB572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8" name="Rectangle 4"/>
          <p:cNvSpPr/>
          <p:nvPr/>
        </p:nvSpPr>
        <p:spPr>
          <a:xfrm>
            <a:off x="914400" y="1676520"/>
            <a:ext cx="10363680" cy="46580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09" name="Rectangle 8"/>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5680" cy="9853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1" name="PlaceHolder 2"/>
          <p:cNvSpPr>
            <a:spLocks noGrp="1"/>
          </p:cNvSpPr>
          <p:nvPr>
            <p:ph/>
          </p:nvPr>
        </p:nvSpPr>
        <p:spPr>
          <a:xfrm>
            <a:off x="2208960" y="1066680"/>
            <a:ext cx="7767360" cy="410976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2" name="PlaceHolder 3"/>
          <p:cNvSpPr>
            <a:spLocks noGrp="1"/>
          </p:cNvSpPr>
          <p:nvPr>
            <p:ph type="sldNum" idx="8"/>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F355A7B2-2358-46A4-B05C-E6DAB95F9A42}"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3" name="Rectangle 6"/>
          <p:cNvSpPr/>
          <p:nvPr/>
        </p:nvSpPr>
        <p:spPr>
          <a:xfrm>
            <a:off x="914400" y="1905120"/>
            <a:ext cx="1043568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46"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58"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4" name="Rectangle 9"/>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3400" cy="10350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6" name="PlaceHolder 2"/>
          <p:cNvSpPr>
            <a:spLocks noGrp="1"/>
          </p:cNvSpPr>
          <p:nvPr>
            <p:ph/>
          </p:nvPr>
        </p:nvSpPr>
        <p:spPr>
          <a:xfrm>
            <a:off x="914400" y="1906560"/>
            <a:ext cx="10471680" cy="4109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83"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03"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17" name="PlaceHolder 3"/>
          <p:cNvSpPr>
            <a:spLocks noGrp="1"/>
          </p:cNvSpPr>
          <p:nvPr>
            <p:ph type="sldNum" idx="9"/>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C430E26-75F6-4987-AC59-4FCFD71602D2}"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8" name="Rectangle 10"/>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5720" cy="10350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0" name="PlaceHolder 2"/>
          <p:cNvSpPr>
            <a:spLocks noGrp="1"/>
          </p:cNvSpPr>
          <p:nvPr>
            <p:ph/>
          </p:nvPr>
        </p:nvSpPr>
        <p:spPr>
          <a:xfrm>
            <a:off x="914400" y="1905120"/>
            <a:ext cx="1047168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52"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63"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1" name="PlaceHolder 3"/>
          <p:cNvSpPr>
            <a:spLocks noGrp="1"/>
          </p:cNvSpPr>
          <p:nvPr>
            <p:ph type="sldNum" idx="10"/>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31804C08-25BA-40D7-8F04-920381AEC486}"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2" name="Rectangle 11"/>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96089206-65A6-4127-947C-6D0E8541039F}"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4"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25" name="PlaceHolder 3"/>
          <p:cNvSpPr>
            <a:spLocks noGrp="1"/>
          </p:cNvSpPr>
          <p:nvPr>
            <p:ph/>
          </p:nvPr>
        </p:nvSpPr>
        <p:spPr>
          <a:xfrm>
            <a:off x="914400" y="1525680"/>
            <a:ext cx="10471680" cy="4109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26" name="Rectangle 12"/>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DCA03E3C-969C-406B-B63D-8135220E2A17}"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8"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29" name="PlaceHolder 3"/>
          <p:cNvSpPr>
            <a:spLocks noGrp="1"/>
          </p:cNvSpPr>
          <p:nvPr>
            <p:ph/>
          </p:nvPr>
        </p:nvSpPr>
        <p:spPr>
          <a:xfrm>
            <a:off x="914400" y="1525680"/>
            <a:ext cx="10579320" cy="49233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28 November 2022 call (doc nr. </a:t>
            </a:r>
            <a:r>
              <a:rPr b="1" lang="en-US" sz="1800" spc="-7" strike="noStrike" u="sng">
                <a:solidFill>
                  <a:srgbClr val="3333cc"/>
                </a:solidFill>
                <a:uFillTx/>
                <a:latin typeface="Times New Roman"/>
                <a:ea typeface="MS Gothic"/>
                <a:hlinkClick r:id="rId1"/>
              </a:rPr>
              <a:t>18-22-0149r0</a:t>
            </a:r>
            <a:r>
              <a:rPr b="1" lang="en-US" sz="1800" spc="-7" strike="noStrike">
                <a:solidFill>
                  <a:srgbClr val="000000"/>
                </a:solidFill>
                <a:latin typeface="Times New Roman"/>
                <a:ea typeface="MS Gothic"/>
              </a:rPr>
              <a: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i="1" lang="en-US" sz="1800" spc="-7" strike="sngStrike">
                <a:solidFill>
                  <a:srgbClr val="43c330"/>
                </a:solidFill>
                <a:latin typeface="Times New Roman"/>
                <a:ea typeface="MS Gothic"/>
              </a:rPr>
              <a:t>Re-cap of IEEE-SA Policy Statement Adoption procedures (Karen McCabe, Senior Director of Public Affairs &amp; Marketing at IEEE SA)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Strategic importance of IEEE 802 representation in IEEE SA Policy Statement (Edward Au, 802.18 Chair)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Scope statement</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Skeletal draft: </a:t>
            </a:r>
            <a:r>
              <a:rPr b="1" lang="en-US" sz="1800" spc="-7" strike="noStrike" u="sng">
                <a:solidFill>
                  <a:srgbClr val="3333cc"/>
                </a:solidFill>
                <a:uFillTx/>
                <a:latin typeface="Times New Roman"/>
                <a:ea typeface="MS Gothic"/>
                <a:hlinkClick r:id="rId2"/>
              </a:rPr>
              <a:t>18-22-0087r0</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p:txBody>
      </p:sp>
      <p:sp>
        <p:nvSpPr>
          <p:cNvPr id="130" name="Rectangle 13"/>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88109</TotalTime>
  <Application>LibreOffice/7.3.7.2$Linux_X86_64 LibreOffice_project/30$Build-2</Application>
  <AppVersion>15.0000</AppVersion>
  <Words>2040</Words>
  <Paragraphs>233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2022-12-14T17:26:11Z</dcterms:modified>
  <cp:revision>4802</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13</vt:i4>
  </property>
  <property fmtid="{D5CDD505-2E9C-101B-9397-08002B2CF9AE}" pid="3" name="PresentationFormat">
    <vt:lpwstr>Widescreen</vt:lpwstr>
  </property>
  <property fmtid="{D5CDD505-2E9C-101B-9397-08002B2CF9AE}" pid="4" name="Slides">
    <vt:i4>16</vt:i4>
  </property>
</Properties>
</file>