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notesSlides/_rels/notesSlide16.xml.rels" ContentType="application/vnd.openxmlformats-package.relationships+xml"/>
  <Override PartName="/ppt/notesSlides/_rels/notesSlide10.xml.rels" ContentType="application/vnd.openxmlformats-package.relationships+xml"/>
  <Override PartName="/ppt/notesSlides/_rels/notesSlide3.xml.rels" ContentType="application/vnd.openxmlformats-package.relationships+xml"/>
  <Override PartName="/ppt/notesSlides/_rels/notesSlide13.xml.rels" ContentType="application/vnd.openxmlformats-package.relationships+xml"/>
  <Override PartName="/ppt/notesSlides/_rels/notesSlide9.xml.rels" ContentType="application/vnd.openxmlformats-package.relationships+xml"/>
  <Override PartName="/ppt/notesSlides/_rels/notesSlide12.xml.rels" ContentType="application/vnd.openxmlformats-package.relationships+xml"/>
  <Override PartName="/ppt/notesSlides/_rels/notesSlide11.xml.rels" ContentType="application/vnd.openxmlformats-package.relationships+xml"/>
  <Override PartName="/ppt/notesSlides/_rels/notesSlide4.xml.rels" ContentType="application/vnd.openxmlformats-package.relationships+xml"/>
  <Override PartName="/ppt/notesSlides/_rels/notesSlide15.xml.rels" ContentType="application/vnd.openxmlformats-package.relationships+xml"/>
  <Override PartName="/ppt/notesSlides/_rels/notesSlide14.xml.rels" ContentType="application/vnd.openxmlformats-package.relationships+xml"/>
  <Override PartName="/ppt/notesSlides/_rels/notesSlide1.xml.rels" ContentType="application/vnd.openxmlformats-package.relationships+xml"/>
  <Override PartName="/ppt/notesSlides/_rels/notesSlide8.xml.rels" ContentType="application/vnd.openxmlformats-package.relationships+xml"/>
  <Override PartName="/ppt/notesSlides/_rels/notesSlide2.xml.rels" ContentType="application/vnd.openxmlformats-package.relationships+xml"/>
  <Override PartName="/ppt/notesSlides/notesSlide16.xml" ContentType="application/vnd.openxmlformats-officedocument.presentationml.notesSlide+xml"/>
  <Override PartName="/ppt/notesSlides/notesSlide15.xml" ContentType="application/vnd.openxmlformats-officedocument.presentationml.notesSlide+xml"/>
  <Override PartName="/ppt/notesSlides/notesSlide9.xml" ContentType="application/vnd.openxmlformats-officedocument.presentationml.notesSlide+xml"/>
  <Override PartName="/ppt/notesSlides/notesSlide14.xml" ContentType="application/vnd.openxmlformats-officedocument.presentationml.notesSlide+xml"/>
  <Override PartName="/ppt/notesSlides/notesSlide8.xml" ContentType="application/vnd.openxmlformats-officedocument.presentationml.notesSlide+xml"/>
  <Override PartName="/ppt/notesSlides/notesSlide13.xml" ContentType="application/vnd.openxmlformats-officedocument.presentationml.notesSlide+xml"/>
  <Override PartName="/ppt/notesSlides/notesSlide4.xml" ContentType="application/vnd.openxmlformats-officedocument.presentationml.notesSlide+xml"/>
  <Override PartName="/ppt/notesSlides/notesSlide12.xml" ContentType="application/vnd.openxmlformats-officedocument.presentationml.notesSlide+xml"/>
  <Override PartName="/ppt/notesSlides/notesSlide3.xml" ContentType="application/vnd.openxmlformats-officedocument.presentationml.notesSlide+xml"/>
  <Override PartName="/ppt/notesSlides/notesSlide11.xml" ContentType="application/vnd.openxmlformats-officedocument.presentationml.notesSlide+xml"/>
  <Override PartName="/ppt/notesSlides/notesSlide2.xml" ContentType="application/vnd.openxmlformats-officedocument.presentationml.notesSlide+xml"/>
  <Override PartName="/ppt/notesSlides/notesSlide10.xml" ContentType="application/vnd.openxmlformats-officedocument.presentationml.notesSlide+xml"/>
  <Override PartName="/ppt/notesSlides/notesSlide1.xml" ContentType="application/vnd.openxmlformats-officedocument.presentationml.notesSlide+xml"/>
  <Override PartName="/ppt/_rels/presentation.xml.rels" ContentType="application/vnd.openxmlformats-package.relationships+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_rels/slideLayout22.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16.xml.rels" ContentType="application/vnd.openxmlformats-package.relationships+xml"/>
  <Override PartName="/ppt/slideLayouts/_rels/slideLayout18.xml.rels" ContentType="application/vnd.openxmlformats-package.relationships+xml"/>
  <Override PartName="/ppt/slideLayouts/_rels/slideLayout5.xml.rels" ContentType="application/vnd.openxmlformats-package.relationships+xml"/>
  <Override PartName="/ppt/slideLayouts/_rels/slideLayout13.xml.rels" ContentType="application/vnd.openxmlformats-package.relationships+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14.xml.rels" ContentType="application/vnd.openxmlformats-package.relationships+xml"/>
  <Override PartName="/ppt/slideLayouts/_rels/slideLayout10.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3.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_rels/slide8.xml.rels" ContentType="application/vnd.openxmlformats-package.relationships+xml"/>
  <Override PartName="/ppt/slides/_rels/slide10.xml.rels" ContentType="application/vnd.openxmlformats-package.relationships+xml"/>
  <Override PartName="/ppt/slides/_rels/slide7.xml.rels" ContentType="application/vnd.openxmlformats-package.relationships+xml"/>
  <Override PartName="/ppt/slides/_rels/slide13.xml.rels" ContentType="application/vnd.openxmlformats-package.relationships+xml"/>
  <Override PartName="/ppt/slides/_rels/slide16.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9.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Lst>
  <p:sldSz cx="12192000" cy="6858000"/>
  <p:notesSz cx="6934200" cy="9280525"/>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r>
              <a:rPr b="0" lang="en-US" sz="1800" spc="-1" strike="noStrike">
                <a:solidFill>
                  <a:srgbClr val="000000"/>
                </a:solidFill>
                <a:latin typeface="Arial"/>
              </a:rPr>
              <a:t>Click to move the slide</a:t>
            </a:r>
            <a:endParaRPr b="0" lang="en-US" sz="1800" spc="-1" strike="noStrike">
              <a:solidFill>
                <a:srgbClr val="000000"/>
              </a:solidFill>
              <a:latin typeface="Arial"/>
            </a:endParaRPr>
          </a:p>
        </p:txBody>
      </p:sp>
      <p:sp>
        <p:nvSpPr>
          <p:cNvPr id="87"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r>
              <a:rPr b="0" lang="sv-SE" sz="2000" spc="-1" strike="noStrike">
                <a:latin typeface="Arial"/>
              </a:rPr>
              <a:t>Click to edit the notes format</a:t>
            </a:r>
            <a:endParaRPr b="0" lang="sv-SE" sz="2000" spc="-1" strike="noStrike">
              <a:latin typeface="Arial"/>
            </a:endParaRPr>
          </a:p>
        </p:txBody>
      </p:sp>
      <p:sp>
        <p:nvSpPr>
          <p:cNvPr id="88" name="PlaceHolder 3"/>
          <p:cNvSpPr>
            <a:spLocks noGrp="1"/>
          </p:cNvSpPr>
          <p:nvPr>
            <p:ph type="hdr"/>
          </p:nvPr>
        </p:nvSpPr>
        <p:spPr>
          <a:xfrm>
            <a:off x="0" y="0"/>
            <a:ext cx="3280680" cy="534240"/>
          </a:xfrm>
          <a:prstGeom prst="rect">
            <a:avLst/>
          </a:prstGeom>
          <a:noFill/>
          <a:ln w="0">
            <a:noFill/>
          </a:ln>
        </p:spPr>
        <p:txBody>
          <a:bodyPr lIns="0" rIns="0" tIns="0" bIns="0" anchor="t">
            <a:noAutofit/>
          </a:bodyPr>
          <a:p>
            <a:r>
              <a:rPr b="0" lang="sv-SE" sz="1400" spc="-1" strike="noStrike">
                <a:latin typeface="Times New Roman"/>
              </a:rPr>
              <a:t>&lt;header&gt;</a:t>
            </a:r>
            <a:endParaRPr b="0" lang="sv-SE" sz="1400" spc="-1" strike="noStrike">
              <a:latin typeface="Times New Roman"/>
            </a:endParaRPr>
          </a:p>
        </p:txBody>
      </p:sp>
      <p:sp>
        <p:nvSpPr>
          <p:cNvPr id="89" name="PlaceHolder 4"/>
          <p:cNvSpPr>
            <a:spLocks noGrp="1"/>
          </p:cNvSpPr>
          <p:nvPr>
            <p:ph type="dt" idx="1"/>
          </p:nvPr>
        </p:nvSpPr>
        <p:spPr>
          <a:xfrm>
            <a:off x="4278960" y="0"/>
            <a:ext cx="3280680" cy="534240"/>
          </a:xfrm>
          <a:prstGeom prst="rect">
            <a:avLst/>
          </a:prstGeom>
          <a:noFill/>
          <a:ln w="0">
            <a:noFill/>
          </a:ln>
        </p:spPr>
        <p:txBody>
          <a:bodyPr lIns="0" rIns="0" tIns="0" bIns="0" anchor="t">
            <a:noAutofit/>
          </a:bodyPr>
          <a:lstStyle>
            <a:lvl1pPr algn="r">
              <a:buNone/>
              <a:defRPr b="0" lang="sv-SE" sz="1400" spc="-1" strike="noStrike">
                <a:latin typeface="Times New Roman"/>
              </a:defRPr>
            </a:lvl1pPr>
          </a:lstStyle>
          <a:p>
            <a:pPr algn="r">
              <a:buNone/>
            </a:pPr>
            <a:r>
              <a:rPr b="0" lang="sv-SE" sz="1400" spc="-1" strike="noStrike">
                <a:latin typeface="Times New Roman"/>
              </a:rPr>
              <a:t>&lt;date/time&gt;</a:t>
            </a:r>
            <a:endParaRPr b="0" lang="sv-SE" sz="1400" spc="-1" strike="noStrike">
              <a:latin typeface="Times New Roman"/>
            </a:endParaRPr>
          </a:p>
        </p:txBody>
      </p:sp>
      <p:sp>
        <p:nvSpPr>
          <p:cNvPr id="90" name="PlaceHolder 5"/>
          <p:cNvSpPr>
            <a:spLocks noGrp="1"/>
          </p:cNvSpPr>
          <p:nvPr>
            <p:ph type="ftr" idx="2"/>
          </p:nvPr>
        </p:nvSpPr>
        <p:spPr>
          <a:xfrm>
            <a:off x="0" y="10157400"/>
            <a:ext cx="3280680" cy="534240"/>
          </a:xfrm>
          <a:prstGeom prst="rect">
            <a:avLst/>
          </a:prstGeom>
          <a:noFill/>
          <a:ln w="0">
            <a:noFill/>
          </a:ln>
        </p:spPr>
        <p:txBody>
          <a:bodyPr lIns="0" rIns="0" tIns="0" bIns="0" anchor="b">
            <a:noAutofit/>
          </a:bodyPr>
          <a:lstStyle>
            <a:lvl1pPr>
              <a:defRPr b="0" lang="sv-SE" sz="1400" spc="-1" strike="noStrike">
                <a:latin typeface="Times New Roman"/>
              </a:defRPr>
            </a:lvl1pPr>
          </a:lstStyle>
          <a:p>
            <a:r>
              <a:rPr b="0" lang="sv-SE" sz="1400" spc="-1" strike="noStrike">
                <a:latin typeface="Times New Roman"/>
              </a:rPr>
              <a:t>&lt;footer&gt;</a:t>
            </a:r>
            <a:endParaRPr b="0" lang="sv-SE" sz="1400" spc="-1" strike="noStrike">
              <a:latin typeface="Times New Roman"/>
            </a:endParaRPr>
          </a:p>
        </p:txBody>
      </p:sp>
      <p:sp>
        <p:nvSpPr>
          <p:cNvPr id="91" name="PlaceHolder 6"/>
          <p:cNvSpPr>
            <a:spLocks noGrp="1"/>
          </p:cNvSpPr>
          <p:nvPr>
            <p:ph type="sldNum" idx="3"/>
          </p:nvPr>
        </p:nvSpPr>
        <p:spPr>
          <a:xfrm>
            <a:off x="4278960" y="10157400"/>
            <a:ext cx="3280680" cy="534240"/>
          </a:xfrm>
          <a:prstGeom prst="rect">
            <a:avLst/>
          </a:prstGeom>
          <a:noFill/>
          <a:ln w="0">
            <a:noFill/>
          </a:ln>
        </p:spPr>
        <p:txBody>
          <a:bodyPr lIns="0" rIns="0" tIns="0" bIns="0" anchor="b">
            <a:noAutofit/>
          </a:bodyPr>
          <a:lstStyle>
            <a:lvl1pPr algn="r">
              <a:buNone/>
              <a:defRPr b="0" lang="sv-SE" sz="1400" spc="-1" strike="noStrike">
                <a:latin typeface="Times New Roman"/>
              </a:defRPr>
            </a:lvl1pPr>
          </a:lstStyle>
          <a:p>
            <a:pPr algn="r">
              <a:buNone/>
            </a:pPr>
            <a:fld id="{B39ABA0E-F280-4D6B-BD8C-7A6E3ED18D9F}" type="slidenum">
              <a:rPr b="0" lang="sv-SE" sz="1400" spc="-1" strike="noStrike">
                <a:latin typeface="Times New Roman"/>
              </a:rPr>
              <a:t>&lt;number&gt;</a:t>
            </a:fld>
            <a:endParaRPr b="0" lang="sv-SE"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13.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
</Relationships>
</file>

<file path=ppt/notesSlides/_rels/notesSlide14.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
</Relationships>
</file>

<file path=ppt/notesSlides/_rels/notesSlide15.xml.rels><?xml version="1.0" encoding="UTF-8"?>
<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
</Relationships>
</file>

<file path=ppt/notesSlides/_rels/notesSlide16.xml.rels><?xml version="1.0" encoding="UTF-8"?>
<Relationships xmlns="http://schemas.openxmlformats.org/package/2006/relationships"><Relationship Id="rId1" Type="http://schemas.openxmlformats.org/officeDocument/2006/relationships/slide" Target="../slides/slide16.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PlaceHolder 1"/>
          <p:cNvSpPr>
            <a:spLocks noGrp="1"/>
          </p:cNvSpPr>
          <p:nvPr>
            <p:ph type="hdr"/>
          </p:nvPr>
        </p:nvSpPr>
        <p:spPr>
          <a:xfrm>
            <a:off x="5640480" y="96840"/>
            <a:ext cx="636120" cy="20736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160" name="PlaceHolder 2"/>
          <p:cNvSpPr>
            <a:spLocks noGrp="1"/>
          </p:cNvSpPr>
          <p:nvPr>
            <p:ph type="dt" idx="20"/>
          </p:nvPr>
        </p:nvSpPr>
        <p:spPr>
          <a:xfrm>
            <a:off x="654120" y="96840"/>
            <a:ext cx="821880" cy="20736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161" name="PlaceHolder 3"/>
          <p:cNvSpPr>
            <a:spLocks noGrp="1"/>
          </p:cNvSpPr>
          <p:nvPr>
            <p:ph type="ftr" idx="21"/>
          </p:nvPr>
        </p:nvSpPr>
        <p:spPr>
          <a:xfrm>
            <a:off x="5357880" y="8985240"/>
            <a:ext cx="918720" cy="17748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162" name="PlaceHolder 4"/>
          <p:cNvSpPr>
            <a:spLocks noGrp="1"/>
          </p:cNvSpPr>
          <p:nvPr>
            <p:ph type="sldNum" idx="22"/>
          </p:nvPr>
        </p:nvSpPr>
        <p:spPr>
          <a:xfrm>
            <a:off x="3222720" y="8985240"/>
            <a:ext cx="507600" cy="36000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29E87069-23DD-4234-8D85-4DFCA1332202}"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63" name="Text Box 2"/>
          <p:cNvSpPr/>
          <p:nvPr/>
        </p:nvSpPr>
        <p:spPr>
          <a:xfrm>
            <a:off x="1154160" y="701640"/>
            <a:ext cx="4622400" cy="3465000"/>
          </a:xfrm>
          <a:prstGeom prst="rect">
            <a:avLst/>
          </a:prstGeom>
          <a:solidFill>
            <a:srgbClr val="ffffff"/>
          </a:solidFill>
          <a:ln w="9525">
            <a:solidFill>
              <a:srgbClr val="000000"/>
            </a:solidFill>
            <a:miter/>
          </a:ln>
        </p:spPr>
        <p:style>
          <a:lnRef idx="0"/>
          <a:fillRef idx="0"/>
          <a:effectRef idx="0"/>
          <a:fontRef idx="minor"/>
        </p:style>
      </p:sp>
      <p:sp>
        <p:nvSpPr>
          <p:cNvPr id="164" name="PlaceHolder 5"/>
          <p:cNvSpPr>
            <a:spLocks noGrp="1"/>
          </p:cNvSpPr>
          <p:nvPr>
            <p:ph type="body"/>
          </p:nvPr>
        </p:nvSpPr>
        <p:spPr>
          <a:xfrm>
            <a:off x="923760" y="4408560"/>
            <a:ext cx="5082840" cy="4266720"/>
          </a:xfrm>
          <a:prstGeom prst="rect">
            <a:avLst/>
          </a:prstGeom>
          <a:noFill/>
          <a:ln w="9360">
            <a:noFill/>
          </a:ln>
        </p:spPr>
        <p:txBody>
          <a:bodyPr numCol="1" spcCol="0" lIns="93600" rIns="93600" tIns="46080" bIns="46080" anchor="ctr">
            <a:noAutofit/>
          </a:bodyPr>
          <a:p>
            <a:endParaRPr b="0" lang="sv-SE" sz="2000" spc="-1" strike="noStrike">
              <a:latin typeface="Arial"/>
            </a:endParaRPr>
          </a:p>
        </p:txBody>
      </p:sp>
    </p:spTree>
  </p:cSld>
</p:notes>
</file>

<file path=ppt/notesSlides/notesSlide1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8" name="PlaceHolder 1"/>
          <p:cNvSpPr>
            <a:spLocks noGrp="1"/>
          </p:cNvSpPr>
          <p:nvPr>
            <p:ph type="sldImg"/>
          </p:nvPr>
        </p:nvSpPr>
        <p:spPr>
          <a:xfrm>
            <a:off x="385920" y="701640"/>
            <a:ext cx="6159240" cy="3463560"/>
          </a:xfrm>
          <a:prstGeom prst="rect">
            <a:avLst/>
          </a:prstGeom>
          <a:ln w="0">
            <a:noFill/>
          </a:ln>
        </p:spPr>
      </p:sp>
      <p:sp>
        <p:nvSpPr>
          <p:cNvPr id="199" name="PlaceHolder 2"/>
          <p:cNvSpPr>
            <a:spLocks noGrp="1"/>
          </p:cNvSpPr>
          <p:nvPr>
            <p:ph type="body"/>
          </p:nvPr>
        </p:nvSpPr>
        <p:spPr>
          <a:xfrm>
            <a:off x="923760" y="4408560"/>
            <a:ext cx="5081040" cy="417168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00" name="PlaceHolder 3"/>
          <p:cNvSpPr>
            <a:spLocks noGrp="1"/>
          </p:cNvSpPr>
          <p:nvPr>
            <p:ph type="hdr"/>
          </p:nvPr>
        </p:nvSpPr>
        <p:spPr>
          <a:xfrm>
            <a:off x="5640480" y="96840"/>
            <a:ext cx="636120" cy="20736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01" name="PlaceHolder 4"/>
          <p:cNvSpPr>
            <a:spLocks noGrp="1"/>
          </p:cNvSpPr>
          <p:nvPr>
            <p:ph type="dt" idx="38"/>
          </p:nvPr>
        </p:nvSpPr>
        <p:spPr>
          <a:xfrm>
            <a:off x="654120" y="96840"/>
            <a:ext cx="821880" cy="20736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02" name="PlaceHolder 5"/>
          <p:cNvSpPr>
            <a:spLocks noGrp="1"/>
          </p:cNvSpPr>
          <p:nvPr>
            <p:ph type="ftr" idx="39"/>
          </p:nvPr>
        </p:nvSpPr>
        <p:spPr>
          <a:xfrm>
            <a:off x="5357880" y="8985240"/>
            <a:ext cx="918720" cy="17748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03" name="PlaceHolder 6"/>
          <p:cNvSpPr>
            <a:spLocks noGrp="1"/>
          </p:cNvSpPr>
          <p:nvPr>
            <p:ph type="sldNum" idx="40"/>
          </p:nvPr>
        </p:nvSpPr>
        <p:spPr>
          <a:xfrm>
            <a:off x="3222720" y="8985240"/>
            <a:ext cx="507600" cy="36000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B4D52F16-8BD1-4B50-81FB-FAD6663B74F2}"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1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4" name="PlaceHolder 1"/>
          <p:cNvSpPr>
            <a:spLocks noGrp="1"/>
          </p:cNvSpPr>
          <p:nvPr>
            <p:ph type="sldImg"/>
          </p:nvPr>
        </p:nvSpPr>
        <p:spPr>
          <a:xfrm>
            <a:off x="385920" y="701640"/>
            <a:ext cx="6159240" cy="3463560"/>
          </a:xfrm>
          <a:prstGeom prst="rect">
            <a:avLst/>
          </a:prstGeom>
          <a:ln w="0">
            <a:noFill/>
          </a:ln>
        </p:spPr>
      </p:sp>
      <p:sp>
        <p:nvSpPr>
          <p:cNvPr id="205" name="PlaceHolder 2"/>
          <p:cNvSpPr>
            <a:spLocks noGrp="1"/>
          </p:cNvSpPr>
          <p:nvPr>
            <p:ph type="body"/>
          </p:nvPr>
        </p:nvSpPr>
        <p:spPr>
          <a:xfrm>
            <a:off x="923760" y="4408560"/>
            <a:ext cx="5081040" cy="417168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06" name="PlaceHolder 3"/>
          <p:cNvSpPr>
            <a:spLocks noGrp="1"/>
          </p:cNvSpPr>
          <p:nvPr>
            <p:ph type="hdr"/>
          </p:nvPr>
        </p:nvSpPr>
        <p:spPr>
          <a:xfrm>
            <a:off x="5640480" y="96840"/>
            <a:ext cx="636120" cy="20736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07" name="PlaceHolder 4"/>
          <p:cNvSpPr>
            <a:spLocks noGrp="1"/>
          </p:cNvSpPr>
          <p:nvPr>
            <p:ph type="dt" idx="41"/>
          </p:nvPr>
        </p:nvSpPr>
        <p:spPr>
          <a:xfrm>
            <a:off x="654120" y="96840"/>
            <a:ext cx="821880" cy="20736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08" name="PlaceHolder 5"/>
          <p:cNvSpPr>
            <a:spLocks noGrp="1"/>
          </p:cNvSpPr>
          <p:nvPr>
            <p:ph type="ftr" idx="42"/>
          </p:nvPr>
        </p:nvSpPr>
        <p:spPr>
          <a:xfrm>
            <a:off x="5357880" y="8985240"/>
            <a:ext cx="918720" cy="17748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09" name="PlaceHolder 6"/>
          <p:cNvSpPr>
            <a:spLocks noGrp="1"/>
          </p:cNvSpPr>
          <p:nvPr>
            <p:ph type="sldNum" idx="43"/>
          </p:nvPr>
        </p:nvSpPr>
        <p:spPr>
          <a:xfrm>
            <a:off x="3222720" y="8985240"/>
            <a:ext cx="507600" cy="36000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DE5E57DE-292C-439E-B4F5-456DA2B39204}"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1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0" name="PlaceHolder 1"/>
          <p:cNvSpPr>
            <a:spLocks noGrp="1"/>
          </p:cNvSpPr>
          <p:nvPr>
            <p:ph type="sldImg"/>
          </p:nvPr>
        </p:nvSpPr>
        <p:spPr>
          <a:xfrm>
            <a:off x="385920" y="701640"/>
            <a:ext cx="6158880" cy="3463200"/>
          </a:xfrm>
          <a:prstGeom prst="rect">
            <a:avLst/>
          </a:prstGeom>
          <a:ln w="0">
            <a:noFill/>
          </a:ln>
        </p:spPr>
      </p:sp>
      <p:sp>
        <p:nvSpPr>
          <p:cNvPr id="211" name="PlaceHolder 2"/>
          <p:cNvSpPr>
            <a:spLocks noGrp="1"/>
          </p:cNvSpPr>
          <p:nvPr>
            <p:ph type="body"/>
          </p:nvPr>
        </p:nvSpPr>
        <p:spPr>
          <a:xfrm>
            <a:off x="923760" y="4408560"/>
            <a:ext cx="5080680" cy="417132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12" name="PlaceHolder 3"/>
          <p:cNvSpPr>
            <a:spLocks noGrp="1"/>
          </p:cNvSpPr>
          <p:nvPr>
            <p:ph type="hdr"/>
          </p:nvPr>
        </p:nvSpPr>
        <p:spPr>
          <a:xfrm>
            <a:off x="5640480" y="96840"/>
            <a:ext cx="635760" cy="20700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13" name="PlaceHolder 4"/>
          <p:cNvSpPr>
            <a:spLocks noGrp="1"/>
          </p:cNvSpPr>
          <p:nvPr>
            <p:ph type="dt" idx="44"/>
          </p:nvPr>
        </p:nvSpPr>
        <p:spPr>
          <a:xfrm>
            <a:off x="654120" y="96840"/>
            <a:ext cx="821520" cy="20700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14" name="PlaceHolder 5"/>
          <p:cNvSpPr>
            <a:spLocks noGrp="1"/>
          </p:cNvSpPr>
          <p:nvPr>
            <p:ph type="ftr" idx="45"/>
          </p:nvPr>
        </p:nvSpPr>
        <p:spPr>
          <a:xfrm>
            <a:off x="5357880" y="8985240"/>
            <a:ext cx="918360" cy="17712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15" name="PlaceHolder 6"/>
          <p:cNvSpPr>
            <a:spLocks noGrp="1"/>
          </p:cNvSpPr>
          <p:nvPr>
            <p:ph type="sldNum" idx="46"/>
          </p:nvPr>
        </p:nvSpPr>
        <p:spPr>
          <a:xfrm>
            <a:off x="3222720" y="8985240"/>
            <a:ext cx="507240" cy="35964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D404173E-7190-4217-BDE5-7B9BD77DD41A}"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1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6" name="PlaceHolder 1"/>
          <p:cNvSpPr>
            <a:spLocks noGrp="1"/>
          </p:cNvSpPr>
          <p:nvPr>
            <p:ph type="sldImg"/>
          </p:nvPr>
        </p:nvSpPr>
        <p:spPr>
          <a:xfrm>
            <a:off x="385920" y="701640"/>
            <a:ext cx="6159240" cy="3463560"/>
          </a:xfrm>
          <a:prstGeom prst="rect">
            <a:avLst/>
          </a:prstGeom>
          <a:ln w="0">
            <a:noFill/>
          </a:ln>
        </p:spPr>
      </p:sp>
      <p:sp>
        <p:nvSpPr>
          <p:cNvPr id="217" name="PlaceHolder 2"/>
          <p:cNvSpPr>
            <a:spLocks noGrp="1"/>
          </p:cNvSpPr>
          <p:nvPr>
            <p:ph type="body"/>
          </p:nvPr>
        </p:nvSpPr>
        <p:spPr>
          <a:xfrm>
            <a:off x="923760" y="4408560"/>
            <a:ext cx="5080680" cy="417132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18" name="PlaceHolder 3"/>
          <p:cNvSpPr>
            <a:spLocks noGrp="1"/>
          </p:cNvSpPr>
          <p:nvPr>
            <p:ph type="hdr"/>
          </p:nvPr>
        </p:nvSpPr>
        <p:spPr>
          <a:xfrm>
            <a:off x="5640480" y="96840"/>
            <a:ext cx="635760" cy="20700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19" name="PlaceHolder 4"/>
          <p:cNvSpPr>
            <a:spLocks noGrp="1"/>
          </p:cNvSpPr>
          <p:nvPr>
            <p:ph type="dt" idx="47"/>
          </p:nvPr>
        </p:nvSpPr>
        <p:spPr>
          <a:xfrm>
            <a:off x="654120" y="96840"/>
            <a:ext cx="821520" cy="20700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20" name="PlaceHolder 5"/>
          <p:cNvSpPr>
            <a:spLocks noGrp="1"/>
          </p:cNvSpPr>
          <p:nvPr>
            <p:ph type="ftr" idx="48"/>
          </p:nvPr>
        </p:nvSpPr>
        <p:spPr>
          <a:xfrm>
            <a:off x="5357880" y="8985240"/>
            <a:ext cx="918360" cy="17712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21" name="PlaceHolder 6"/>
          <p:cNvSpPr>
            <a:spLocks noGrp="1"/>
          </p:cNvSpPr>
          <p:nvPr>
            <p:ph type="sldNum" idx="49"/>
          </p:nvPr>
        </p:nvSpPr>
        <p:spPr>
          <a:xfrm>
            <a:off x="3222720" y="8985240"/>
            <a:ext cx="507240" cy="35964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72062623-680D-4C32-B272-E16E5FE9067F}"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1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2" name="PlaceHolder 1"/>
          <p:cNvSpPr>
            <a:spLocks noGrp="1"/>
          </p:cNvSpPr>
          <p:nvPr>
            <p:ph type="sldImg"/>
          </p:nvPr>
        </p:nvSpPr>
        <p:spPr>
          <a:xfrm>
            <a:off x="385920" y="701640"/>
            <a:ext cx="6158880" cy="3463200"/>
          </a:xfrm>
          <a:prstGeom prst="rect">
            <a:avLst/>
          </a:prstGeom>
          <a:ln w="0">
            <a:noFill/>
          </a:ln>
        </p:spPr>
      </p:sp>
      <p:sp>
        <p:nvSpPr>
          <p:cNvPr id="223" name="PlaceHolder 2"/>
          <p:cNvSpPr>
            <a:spLocks noGrp="1"/>
          </p:cNvSpPr>
          <p:nvPr>
            <p:ph type="body"/>
          </p:nvPr>
        </p:nvSpPr>
        <p:spPr>
          <a:xfrm>
            <a:off x="923760" y="4408560"/>
            <a:ext cx="5080680" cy="417132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24" name="PlaceHolder 3"/>
          <p:cNvSpPr>
            <a:spLocks noGrp="1"/>
          </p:cNvSpPr>
          <p:nvPr>
            <p:ph type="hdr"/>
          </p:nvPr>
        </p:nvSpPr>
        <p:spPr>
          <a:xfrm>
            <a:off x="5640480" y="96840"/>
            <a:ext cx="635760" cy="20700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25" name="PlaceHolder 4"/>
          <p:cNvSpPr>
            <a:spLocks noGrp="1"/>
          </p:cNvSpPr>
          <p:nvPr>
            <p:ph type="dt" idx="50"/>
          </p:nvPr>
        </p:nvSpPr>
        <p:spPr>
          <a:xfrm>
            <a:off x="654120" y="96840"/>
            <a:ext cx="821520" cy="20700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26" name="PlaceHolder 5"/>
          <p:cNvSpPr>
            <a:spLocks noGrp="1"/>
          </p:cNvSpPr>
          <p:nvPr>
            <p:ph type="ftr" idx="51"/>
          </p:nvPr>
        </p:nvSpPr>
        <p:spPr>
          <a:xfrm>
            <a:off x="5357880" y="8985240"/>
            <a:ext cx="918360" cy="17712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27" name="PlaceHolder 6"/>
          <p:cNvSpPr>
            <a:spLocks noGrp="1"/>
          </p:cNvSpPr>
          <p:nvPr>
            <p:ph type="sldNum" idx="52"/>
          </p:nvPr>
        </p:nvSpPr>
        <p:spPr>
          <a:xfrm>
            <a:off x="3222720" y="8985240"/>
            <a:ext cx="507240" cy="35964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1C6FBB97-D62A-4DA9-8A11-3F3440A2AFEF}"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1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8" name="PlaceHolder 1"/>
          <p:cNvSpPr>
            <a:spLocks noGrp="1"/>
          </p:cNvSpPr>
          <p:nvPr>
            <p:ph type="sldImg"/>
          </p:nvPr>
        </p:nvSpPr>
        <p:spPr>
          <a:xfrm>
            <a:off x="385920" y="701640"/>
            <a:ext cx="6158880" cy="3463200"/>
          </a:xfrm>
          <a:prstGeom prst="rect">
            <a:avLst/>
          </a:prstGeom>
          <a:ln w="0">
            <a:noFill/>
          </a:ln>
        </p:spPr>
      </p:sp>
      <p:sp>
        <p:nvSpPr>
          <p:cNvPr id="229" name="PlaceHolder 2"/>
          <p:cNvSpPr>
            <a:spLocks noGrp="1"/>
          </p:cNvSpPr>
          <p:nvPr>
            <p:ph type="body"/>
          </p:nvPr>
        </p:nvSpPr>
        <p:spPr>
          <a:xfrm>
            <a:off x="923760" y="4408560"/>
            <a:ext cx="5081040" cy="417168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30" name="PlaceHolder 3"/>
          <p:cNvSpPr>
            <a:spLocks noGrp="1"/>
          </p:cNvSpPr>
          <p:nvPr>
            <p:ph type="hdr"/>
          </p:nvPr>
        </p:nvSpPr>
        <p:spPr>
          <a:xfrm>
            <a:off x="5640480" y="96840"/>
            <a:ext cx="636120" cy="20736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31" name="PlaceHolder 4"/>
          <p:cNvSpPr>
            <a:spLocks noGrp="1"/>
          </p:cNvSpPr>
          <p:nvPr>
            <p:ph type="dt" idx="53"/>
          </p:nvPr>
        </p:nvSpPr>
        <p:spPr>
          <a:xfrm>
            <a:off x="654120" y="96840"/>
            <a:ext cx="821880" cy="20736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32" name="PlaceHolder 5"/>
          <p:cNvSpPr>
            <a:spLocks noGrp="1"/>
          </p:cNvSpPr>
          <p:nvPr>
            <p:ph type="ftr" idx="54"/>
          </p:nvPr>
        </p:nvSpPr>
        <p:spPr>
          <a:xfrm>
            <a:off x="5357880" y="8985240"/>
            <a:ext cx="918720" cy="17748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33" name="PlaceHolder 6"/>
          <p:cNvSpPr>
            <a:spLocks noGrp="1"/>
          </p:cNvSpPr>
          <p:nvPr>
            <p:ph type="sldNum" idx="55"/>
          </p:nvPr>
        </p:nvSpPr>
        <p:spPr>
          <a:xfrm>
            <a:off x="3222720" y="8985240"/>
            <a:ext cx="507600" cy="36000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4308F7D8-361E-4539-AED8-ADE31A489200}"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1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4" name="PlaceHolder 1"/>
          <p:cNvSpPr>
            <a:spLocks noGrp="1"/>
          </p:cNvSpPr>
          <p:nvPr>
            <p:ph type="sldImg"/>
          </p:nvPr>
        </p:nvSpPr>
        <p:spPr>
          <a:xfrm>
            <a:off x="385920" y="701640"/>
            <a:ext cx="6159240" cy="3463560"/>
          </a:xfrm>
          <a:prstGeom prst="rect">
            <a:avLst/>
          </a:prstGeom>
          <a:ln w="0">
            <a:noFill/>
          </a:ln>
        </p:spPr>
      </p:sp>
      <p:sp>
        <p:nvSpPr>
          <p:cNvPr id="235" name="PlaceHolder 2"/>
          <p:cNvSpPr>
            <a:spLocks noGrp="1"/>
          </p:cNvSpPr>
          <p:nvPr>
            <p:ph type="body"/>
          </p:nvPr>
        </p:nvSpPr>
        <p:spPr>
          <a:xfrm>
            <a:off x="923760" y="4408560"/>
            <a:ext cx="5081040" cy="417168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36" name="PlaceHolder 3"/>
          <p:cNvSpPr>
            <a:spLocks noGrp="1"/>
          </p:cNvSpPr>
          <p:nvPr>
            <p:ph type="hdr"/>
          </p:nvPr>
        </p:nvSpPr>
        <p:spPr>
          <a:xfrm>
            <a:off x="5640480" y="96840"/>
            <a:ext cx="636120" cy="20736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37" name="PlaceHolder 4"/>
          <p:cNvSpPr>
            <a:spLocks noGrp="1"/>
          </p:cNvSpPr>
          <p:nvPr>
            <p:ph type="dt" idx="56"/>
          </p:nvPr>
        </p:nvSpPr>
        <p:spPr>
          <a:xfrm>
            <a:off x="654120" y="96840"/>
            <a:ext cx="821880" cy="20736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38" name="PlaceHolder 5"/>
          <p:cNvSpPr>
            <a:spLocks noGrp="1"/>
          </p:cNvSpPr>
          <p:nvPr>
            <p:ph type="ftr" idx="57"/>
          </p:nvPr>
        </p:nvSpPr>
        <p:spPr>
          <a:xfrm>
            <a:off x="5357880" y="8985240"/>
            <a:ext cx="918720" cy="17748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39" name="PlaceHolder 6"/>
          <p:cNvSpPr>
            <a:spLocks noGrp="1"/>
          </p:cNvSpPr>
          <p:nvPr>
            <p:ph type="sldNum" idx="58"/>
          </p:nvPr>
        </p:nvSpPr>
        <p:spPr>
          <a:xfrm>
            <a:off x="3222720" y="8985240"/>
            <a:ext cx="507600" cy="36000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18195EDD-DA12-48EF-87E8-C9384E928D8E}"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5" name="PlaceHolder 1"/>
          <p:cNvSpPr>
            <a:spLocks noGrp="1"/>
          </p:cNvSpPr>
          <p:nvPr>
            <p:ph type="hdr"/>
          </p:nvPr>
        </p:nvSpPr>
        <p:spPr>
          <a:xfrm>
            <a:off x="5640480" y="96840"/>
            <a:ext cx="636120" cy="20736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802.11-16/1124r0</a:t>
            </a:r>
            <a:endParaRPr b="0" lang="sv-SE" sz="1400" spc="-1" strike="noStrike">
              <a:latin typeface="Times New Roman"/>
            </a:endParaRPr>
          </a:p>
        </p:txBody>
      </p:sp>
      <p:sp>
        <p:nvSpPr>
          <p:cNvPr id="166" name="PlaceHolder 2"/>
          <p:cNvSpPr>
            <a:spLocks noGrp="1"/>
          </p:cNvSpPr>
          <p:nvPr>
            <p:ph type="dt" idx="23"/>
          </p:nvPr>
        </p:nvSpPr>
        <p:spPr>
          <a:xfrm>
            <a:off x="654120" y="96840"/>
            <a:ext cx="821880" cy="20736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September 2016</a:t>
            </a:r>
            <a:endParaRPr b="0" lang="sv-SE" sz="1400" spc="-1" strike="noStrike">
              <a:latin typeface="Times New Roman"/>
            </a:endParaRPr>
          </a:p>
        </p:txBody>
      </p:sp>
      <p:sp>
        <p:nvSpPr>
          <p:cNvPr id="167" name="PlaceHolder 3"/>
          <p:cNvSpPr>
            <a:spLocks noGrp="1"/>
          </p:cNvSpPr>
          <p:nvPr>
            <p:ph type="ftr" idx="24"/>
          </p:nvPr>
        </p:nvSpPr>
        <p:spPr>
          <a:xfrm>
            <a:off x="5357880" y="8985240"/>
            <a:ext cx="918720" cy="177480"/>
          </a:xfrm>
          <a:prstGeom prst="rect">
            <a:avLst/>
          </a:prstGeom>
          <a:noFill/>
          <a:ln w="9360">
            <a:noFill/>
          </a:ln>
        </p:spPr>
        <p:txBody>
          <a:bodyPr numCol="1" spcCol="0" lIns="0" rIns="0" tIns="0" bIns="0" anchor="t">
            <a:noAutofit/>
          </a:bodyPr>
          <a:lstStyle>
            <a:lvl1pPr marL="2057400" indent="-228600">
              <a:lnSpc>
                <a:spcPct val="100000"/>
              </a:lnSpc>
              <a:buNone/>
              <a:tabLst>
                <a:tab algn="l" pos="0"/>
              </a:tabLst>
              <a:defRPr b="0" lang="en-US" sz="2400" spc="-1" strike="noStrike">
                <a:solidFill>
                  <a:srgbClr val="000000"/>
                </a:solidFill>
                <a:latin typeface="Times New Roman"/>
                <a:ea typeface="MS Gothic"/>
              </a:defRPr>
            </a:lvl1pPr>
          </a:lstStyle>
          <a:p>
            <a:pPr marL="2057400" indent="-228600">
              <a:lnSpc>
                <a:spcPct val="100000"/>
              </a:lnSpc>
              <a:buNone/>
              <a:tabLst>
                <a:tab algn="l" pos="0"/>
              </a:tabLst>
            </a:pPr>
            <a:r>
              <a:rPr b="0" lang="en-US" sz="2400" spc="-1" strike="noStrike">
                <a:solidFill>
                  <a:srgbClr val="000000"/>
                </a:solidFill>
                <a:latin typeface="Times New Roman"/>
                <a:ea typeface="MS Gothic"/>
              </a:rPr>
              <a:t>Dorothy Stanley (HP Enterprise)</a:t>
            </a:r>
            <a:endParaRPr b="0" lang="sv-SE" sz="2400" spc="-1" strike="noStrike">
              <a:latin typeface="Times New Roman"/>
            </a:endParaRPr>
          </a:p>
        </p:txBody>
      </p:sp>
      <p:sp>
        <p:nvSpPr>
          <p:cNvPr id="168" name="PlaceHolder 4"/>
          <p:cNvSpPr>
            <a:spLocks noGrp="1"/>
          </p:cNvSpPr>
          <p:nvPr>
            <p:ph type="sldNum" idx="25"/>
          </p:nvPr>
        </p:nvSpPr>
        <p:spPr>
          <a:xfrm>
            <a:off x="3279240" y="9000720"/>
            <a:ext cx="411480" cy="18108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97800987-2EB8-4BD7-9B79-958C123C761A}"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69" name="Rectangle 7"/>
          <p:cNvSpPr/>
          <p:nvPr/>
        </p:nvSpPr>
        <p:spPr>
          <a:xfrm>
            <a:off x="3885840" y="8830440"/>
            <a:ext cx="2968560" cy="462240"/>
          </a:xfrm>
          <a:prstGeom prst="rect">
            <a:avLst/>
          </a:prstGeom>
          <a:noFill/>
          <a:ln w="9525">
            <a:noFill/>
          </a:ln>
        </p:spPr>
        <p:style>
          <a:lnRef idx="0"/>
          <a:fillRef idx="0"/>
          <a:effectRef idx="0"/>
          <a:fontRef idx="minor"/>
        </p:style>
        <p:txBody>
          <a:bodyPr lIns="92520" rIns="92520" tIns="46440" bIns="46440" anchor="b">
            <a:noAutofit/>
          </a:bodyPr>
          <a:p>
            <a:pPr algn="r">
              <a:lnSpc>
                <a:spcPct val="100000"/>
              </a:lnSpc>
              <a:buNone/>
            </a:pPr>
            <a:fld id="{D1843351-B938-4AB0-AFEE-1797A2EEAFB8}" type="slidenum">
              <a:rPr b="0" lang="en-US" sz="2400" spc="-1" strike="noStrike">
                <a:solidFill>
                  <a:srgbClr val="000000"/>
                </a:solidFill>
                <a:latin typeface="Times New Roman"/>
                <a:ea typeface="MS Gothic"/>
              </a:rPr>
              <a:t>&lt;number&gt;</a:t>
            </a:fld>
            <a:endParaRPr b="0" lang="sv-SE" sz="2400" spc="-1" strike="noStrike">
              <a:latin typeface="Arial"/>
            </a:endParaRPr>
          </a:p>
        </p:txBody>
      </p:sp>
      <p:sp>
        <p:nvSpPr>
          <p:cNvPr id="170" name="PlaceHolder 5"/>
          <p:cNvSpPr>
            <a:spLocks noGrp="1"/>
          </p:cNvSpPr>
          <p:nvPr>
            <p:ph type="sldImg"/>
          </p:nvPr>
        </p:nvSpPr>
        <p:spPr>
          <a:xfrm>
            <a:off x="334800" y="698400"/>
            <a:ext cx="6185880" cy="3480840"/>
          </a:xfrm>
          <a:prstGeom prst="rect">
            <a:avLst/>
          </a:prstGeom>
          <a:ln w="0">
            <a:noFill/>
          </a:ln>
        </p:spPr>
      </p:sp>
      <p:sp>
        <p:nvSpPr>
          <p:cNvPr id="171" name="PlaceHolder 6"/>
          <p:cNvSpPr>
            <a:spLocks noGrp="1"/>
          </p:cNvSpPr>
          <p:nvPr>
            <p:ph type="body"/>
          </p:nvPr>
        </p:nvSpPr>
        <p:spPr>
          <a:xfrm>
            <a:off x="915480" y="4416120"/>
            <a:ext cx="5023800" cy="4178520"/>
          </a:xfrm>
          <a:prstGeom prst="rect">
            <a:avLst/>
          </a:prstGeom>
          <a:noFill/>
          <a:ln w="9360">
            <a:noFill/>
          </a:ln>
        </p:spPr>
        <p:txBody>
          <a:bodyPr numCol="1" spcCol="0" lIns="92520" rIns="92520" tIns="46440" bIns="46440" anchor="t">
            <a:noAutofit/>
          </a:bodyPr>
          <a:p>
            <a:endParaRPr b="0" lang="sv-SE" sz="2000" spc="-1" strike="noStrike">
              <a:latin typeface="Arial"/>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2" name="PlaceHolder 1"/>
          <p:cNvSpPr>
            <a:spLocks noGrp="1"/>
          </p:cNvSpPr>
          <p:nvPr>
            <p:ph type="hdr"/>
          </p:nvPr>
        </p:nvSpPr>
        <p:spPr>
          <a:xfrm>
            <a:off x="5640480" y="96840"/>
            <a:ext cx="636120" cy="20736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802.11-16/1124r0</a:t>
            </a:r>
            <a:endParaRPr b="0" lang="sv-SE" sz="1400" spc="-1" strike="noStrike">
              <a:latin typeface="Times New Roman"/>
            </a:endParaRPr>
          </a:p>
        </p:txBody>
      </p:sp>
      <p:sp>
        <p:nvSpPr>
          <p:cNvPr id="173" name="PlaceHolder 2"/>
          <p:cNvSpPr>
            <a:spLocks noGrp="1"/>
          </p:cNvSpPr>
          <p:nvPr>
            <p:ph type="dt" idx="26"/>
          </p:nvPr>
        </p:nvSpPr>
        <p:spPr>
          <a:xfrm>
            <a:off x="654120" y="96840"/>
            <a:ext cx="821880" cy="20736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September 2016</a:t>
            </a:r>
            <a:endParaRPr b="0" lang="sv-SE" sz="1400" spc="-1" strike="noStrike">
              <a:latin typeface="Times New Roman"/>
            </a:endParaRPr>
          </a:p>
        </p:txBody>
      </p:sp>
      <p:sp>
        <p:nvSpPr>
          <p:cNvPr id="174" name="PlaceHolder 3"/>
          <p:cNvSpPr>
            <a:spLocks noGrp="1"/>
          </p:cNvSpPr>
          <p:nvPr>
            <p:ph type="ftr" idx="27"/>
          </p:nvPr>
        </p:nvSpPr>
        <p:spPr>
          <a:xfrm>
            <a:off x="5357880" y="8985240"/>
            <a:ext cx="918720" cy="177480"/>
          </a:xfrm>
          <a:prstGeom prst="rect">
            <a:avLst/>
          </a:prstGeom>
          <a:noFill/>
          <a:ln w="9360">
            <a:noFill/>
          </a:ln>
        </p:spPr>
        <p:txBody>
          <a:bodyPr numCol="1" spcCol="0" lIns="0" rIns="0" tIns="0" bIns="0" anchor="t">
            <a:noAutofit/>
          </a:bodyPr>
          <a:lstStyle>
            <a:lvl1pPr marL="2057400" indent="-228600">
              <a:lnSpc>
                <a:spcPct val="100000"/>
              </a:lnSpc>
              <a:buNone/>
              <a:tabLst>
                <a:tab algn="l" pos="0"/>
              </a:tabLst>
              <a:defRPr b="0" lang="en-US" sz="2400" spc="-1" strike="noStrike">
                <a:solidFill>
                  <a:srgbClr val="000000"/>
                </a:solidFill>
                <a:latin typeface="Times New Roman"/>
                <a:ea typeface="MS Gothic"/>
              </a:defRPr>
            </a:lvl1pPr>
          </a:lstStyle>
          <a:p>
            <a:pPr marL="2057400" indent="-228600">
              <a:lnSpc>
                <a:spcPct val="100000"/>
              </a:lnSpc>
              <a:buNone/>
              <a:tabLst>
                <a:tab algn="l" pos="0"/>
              </a:tabLst>
            </a:pPr>
            <a:r>
              <a:rPr b="0" lang="en-US" sz="2400" spc="-1" strike="noStrike">
                <a:solidFill>
                  <a:srgbClr val="000000"/>
                </a:solidFill>
                <a:latin typeface="Times New Roman"/>
                <a:ea typeface="MS Gothic"/>
              </a:rPr>
              <a:t>Dorothy Stanley (HP Enterprise)</a:t>
            </a:r>
            <a:endParaRPr b="0" lang="sv-SE" sz="2400" spc="-1" strike="noStrike">
              <a:latin typeface="Times New Roman"/>
            </a:endParaRPr>
          </a:p>
        </p:txBody>
      </p:sp>
      <p:sp>
        <p:nvSpPr>
          <p:cNvPr id="175" name="PlaceHolder 4"/>
          <p:cNvSpPr>
            <a:spLocks noGrp="1"/>
          </p:cNvSpPr>
          <p:nvPr>
            <p:ph type="sldNum" idx="28"/>
          </p:nvPr>
        </p:nvSpPr>
        <p:spPr>
          <a:xfrm>
            <a:off x="3279240" y="9000720"/>
            <a:ext cx="411480" cy="18108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0BDD7F2C-D29A-4B02-B8B5-E1B41F5F9D69}"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76" name="Rectangle 7"/>
          <p:cNvSpPr/>
          <p:nvPr/>
        </p:nvSpPr>
        <p:spPr>
          <a:xfrm>
            <a:off x="3885840" y="8830440"/>
            <a:ext cx="2968560" cy="462240"/>
          </a:xfrm>
          <a:prstGeom prst="rect">
            <a:avLst/>
          </a:prstGeom>
          <a:noFill/>
          <a:ln w="9525">
            <a:noFill/>
          </a:ln>
        </p:spPr>
        <p:style>
          <a:lnRef idx="0"/>
          <a:fillRef idx="0"/>
          <a:effectRef idx="0"/>
          <a:fontRef idx="minor"/>
        </p:style>
        <p:txBody>
          <a:bodyPr lIns="92520" rIns="92520" tIns="46440" bIns="46440" anchor="b">
            <a:noAutofit/>
          </a:bodyPr>
          <a:p>
            <a:pPr algn="r">
              <a:lnSpc>
                <a:spcPct val="100000"/>
              </a:lnSpc>
              <a:buNone/>
            </a:pPr>
            <a:fld id="{8397C241-A4EB-4BA3-B7F9-5E7458A3338A}" type="slidenum">
              <a:rPr b="0" lang="en-US" sz="2400" spc="-1" strike="noStrike">
                <a:solidFill>
                  <a:srgbClr val="000000"/>
                </a:solidFill>
                <a:latin typeface="Times New Roman"/>
                <a:ea typeface="MS Gothic"/>
              </a:rPr>
              <a:t>&lt;number&gt;</a:t>
            </a:fld>
            <a:endParaRPr b="0" lang="sv-SE" sz="2400" spc="-1" strike="noStrike">
              <a:latin typeface="Arial"/>
            </a:endParaRPr>
          </a:p>
        </p:txBody>
      </p:sp>
      <p:sp>
        <p:nvSpPr>
          <p:cNvPr id="177" name="PlaceHolder 5"/>
          <p:cNvSpPr>
            <a:spLocks noGrp="1"/>
          </p:cNvSpPr>
          <p:nvPr>
            <p:ph type="sldImg"/>
          </p:nvPr>
        </p:nvSpPr>
        <p:spPr>
          <a:xfrm>
            <a:off x="334800" y="698400"/>
            <a:ext cx="6185880" cy="3480840"/>
          </a:xfrm>
          <a:prstGeom prst="rect">
            <a:avLst/>
          </a:prstGeom>
          <a:ln w="0">
            <a:noFill/>
          </a:ln>
        </p:spPr>
      </p:sp>
      <p:sp>
        <p:nvSpPr>
          <p:cNvPr id="178" name="PlaceHolder 6"/>
          <p:cNvSpPr>
            <a:spLocks noGrp="1"/>
          </p:cNvSpPr>
          <p:nvPr>
            <p:ph type="body"/>
          </p:nvPr>
        </p:nvSpPr>
        <p:spPr>
          <a:xfrm>
            <a:off x="915480" y="4416120"/>
            <a:ext cx="5023800" cy="4178520"/>
          </a:xfrm>
          <a:prstGeom prst="rect">
            <a:avLst/>
          </a:prstGeom>
          <a:noFill/>
          <a:ln w="9360">
            <a:noFill/>
          </a:ln>
        </p:spPr>
        <p:txBody>
          <a:bodyPr numCol="1" spcCol="0" lIns="92520" rIns="92520" tIns="46440" bIns="46440" anchor="t">
            <a:noAutofit/>
          </a:bodyPr>
          <a:p>
            <a:endParaRPr b="0" lang="sv-SE" sz="2000" spc="-1" strike="noStrike">
              <a:latin typeface="Arial"/>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9" name="PlaceHolder 1"/>
          <p:cNvSpPr>
            <a:spLocks noGrp="1"/>
          </p:cNvSpPr>
          <p:nvPr>
            <p:ph type="hdr"/>
          </p:nvPr>
        </p:nvSpPr>
        <p:spPr>
          <a:xfrm>
            <a:off x="5640480" y="96840"/>
            <a:ext cx="636120" cy="20736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802.11-16/1124r0</a:t>
            </a:r>
            <a:endParaRPr b="0" lang="sv-SE" sz="1400" spc="-1" strike="noStrike">
              <a:latin typeface="Times New Roman"/>
            </a:endParaRPr>
          </a:p>
        </p:txBody>
      </p:sp>
      <p:sp>
        <p:nvSpPr>
          <p:cNvPr id="180" name="PlaceHolder 2"/>
          <p:cNvSpPr>
            <a:spLocks noGrp="1"/>
          </p:cNvSpPr>
          <p:nvPr>
            <p:ph type="dt" idx="29"/>
          </p:nvPr>
        </p:nvSpPr>
        <p:spPr>
          <a:xfrm>
            <a:off x="654120" y="96840"/>
            <a:ext cx="821880" cy="20736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September 2016</a:t>
            </a:r>
            <a:endParaRPr b="0" lang="sv-SE" sz="1400" spc="-1" strike="noStrike">
              <a:latin typeface="Times New Roman"/>
            </a:endParaRPr>
          </a:p>
        </p:txBody>
      </p:sp>
      <p:sp>
        <p:nvSpPr>
          <p:cNvPr id="181" name="PlaceHolder 3"/>
          <p:cNvSpPr>
            <a:spLocks noGrp="1"/>
          </p:cNvSpPr>
          <p:nvPr>
            <p:ph type="ftr" idx="30"/>
          </p:nvPr>
        </p:nvSpPr>
        <p:spPr>
          <a:xfrm>
            <a:off x="5357880" y="8985240"/>
            <a:ext cx="918720" cy="177480"/>
          </a:xfrm>
          <a:prstGeom prst="rect">
            <a:avLst/>
          </a:prstGeom>
          <a:noFill/>
          <a:ln w="9360">
            <a:noFill/>
          </a:ln>
        </p:spPr>
        <p:txBody>
          <a:bodyPr numCol="1" spcCol="0" lIns="0" rIns="0" tIns="0" bIns="0" anchor="t">
            <a:noAutofit/>
          </a:bodyPr>
          <a:lstStyle>
            <a:lvl1pPr marL="2057400" indent="-228600">
              <a:lnSpc>
                <a:spcPct val="100000"/>
              </a:lnSpc>
              <a:buNone/>
              <a:tabLst>
                <a:tab algn="l" pos="0"/>
              </a:tabLst>
              <a:defRPr b="0" lang="en-US" sz="2400" spc="-1" strike="noStrike">
                <a:solidFill>
                  <a:srgbClr val="000000"/>
                </a:solidFill>
                <a:latin typeface="Times New Roman"/>
                <a:ea typeface="MS Gothic"/>
              </a:defRPr>
            </a:lvl1pPr>
          </a:lstStyle>
          <a:p>
            <a:pPr marL="2057400" indent="-228600">
              <a:lnSpc>
                <a:spcPct val="100000"/>
              </a:lnSpc>
              <a:buNone/>
              <a:tabLst>
                <a:tab algn="l" pos="0"/>
              </a:tabLst>
            </a:pPr>
            <a:r>
              <a:rPr b="0" lang="en-US" sz="2400" spc="-1" strike="noStrike">
                <a:solidFill>
                  <a:srgbClr val="000000"/>
                </a:solidFill>
                <a:latin typeface="Times New Roman"/>
                <a:ea typeface="MS Gothic"/>
              </a:rPr>
              <a:t>Dorothy Stanley (HP Enterprise)</a:t>
            </a:r>
            <a:endParaRPr b="0" lang="sv-SE" sz="2400" spc="-1" strike="noStrike">
              <a:latin typeface="Times New Roman"/>
            </a:endParaRPr>
          </a:p>
        </p:txBody>
      </p:sp>
      <p:sp>
        <p:nvSpPr>
          <p:cNvPr id="182" name="PlaceHolder 4"/>
          <p:cNvSpPr>
            <a:spLocks noGrp="1"/>
          </p:cNvSpPr>
          <p:nvPr>
            <p:ph type="sldNum" idx="31"/>
          </p:nvPr>
        </p:nvSpPr>
        <p:spPr>
          <a:xfrm>
            <a:off x="3279240" y="9000720"/>
            <a:ext cx="411480" cy="18108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1C4E7395-624E-4B81-9F50-D8B7B6B3F2AD}"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83" name="Rectangle 7"/>
          <p:cNvSpPr/>
          <p:nvPr/>
        </p:nvSpPr>
        <p:spPr>
          <a:xfrm>
            <a:off x="3885840" y="8830440"/>
            <a:ext cx="2968560" cy="462240"/>
          </a:xfrm>
          <a:prstGeom prst="rect">
            <a:avLst/>
          </a:prstGeom>
          <a:noFill/>
          <a:ln w="9525">
            <a:noFill/>
          </a:ln>
        </p:spPr>
        <p:style>
          <a:lnRef idx="0"/>
          <a:fillRef idx="0"/>
          <a:effectRef idx="0"/>
          <a:fontRef idx="minor"/>
        </p:style>
        <p:txBody>
          <a:bodyPr lIns="92520" rIns="92520" tIns="46440" bIns="46440" anchor="b">
            <a:noAutofit/>
          </a:bodyPr>
          <a:p>
            <a:pPr algn="r">
              <a:lnSpc>
                <a:spcPct val="100000"/>
              </a:lnSpc>
              <a:buNone/>
            </a:pPr>
            <a:fld id="{D92618DD-0BCF-4201-A67E-BFBC86620169}" type="slidenum">
              <a:rPr b="0" lang="en-US" sz="2400" spc="-1" strike="noStrike">
                <a:solidFill>
                  <a:srgbClr val="000000"/>
                </a:solidFill>
                <a:latin typeface="Times New Roman"/>
                <a:ea typeface="MS Gothic"/>
              </a:rPr>
              <a:t>&lt;number&gt;</a:t>
            </a:fld>
            <a:endParaRPr b="0" lang="sv-SE" sz="2400" spc="-1" strike="noStrike">
              <a:latin typeface="Arial"/>
            </a:endParaRPr>
          </a:p>
        </p:txBody>
      </p:sp>
      <p:sp>
        <p:nvSpPr>
          <p:cNvPr id="184" name="PlaceHolder 5"/>
          <p:cNvSpPr>
            <a:spLocks noGrp="1"/>
          </p:cNvSpPr>
          <p:nvPr>
            <p:ph type="sldImg"/>
          </p:nvPr>
        </p:nvSpPr>
        <p:spPr>
          <a:xfrm>
            <a:off x="334800" y="698400"/>
            <a:ext cx="6185880" cy="3480840"/>
          </a:xfrm>
          <a:prstGeom prst="rect">
            <a:avLst/>
          </a:prstGeom>
          <a:ln w="0">
            <a:noFill/>
          </a:ln>
        </p:spPr>
      </p:sp>
      <p:sp>
        <p:nvSpPr>
          <p:cNvPr id="185" name="PlaceHolder 6"/>
          <p:cNvSpPr>
            <a:spLocks noGrp="1"/>
          </p:cNvSpPr>
          <p:nvPr>
            <p:ph type="body"/>
          </p:nvPr>
        </p:nvSpPr>
        <p:spPr>
          <a:xfrm>
            <a:off x="915480" y="4416120"/>
            <a:ext cx="5023800" cy="4178520"/>
          </a:xfrm>
          <a:prstGeom prst="rect">
            <a:avLst/>
          </a:prstGeom>
          <a:noFill/>
          <a:ln w="9360">
            <a:noFill/>
          </a:ln>
        </p:spPr>
        <p:txBody>
          <a:bodyPr numCol="1" spcCol="0" lIns="92520" rIns="92520" tIns="46440" bIns="46440" anchor="t">
            <a:noAutofit/>
          </a:bodyPr>
          <a:p>
            <a:endParaRPr b="0" lang="sv-SE" sz="2000" spc="-1" strike="noStrike">
              <a:latin typeface="Arial"/>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6" name="PlaceHolder 1"/>
          <p:cNvSpPr>
            <a:spLocks noGrp="1"/>
          </p:cNvSpPr>
          <p:nvPr>
            <p:ph type="sldImg"/>
          </p:nvPr>
        </p:nvSpPr>
        <p:spPr>
          <a:xfrm>
            <a:off x="385920" y="701640"/>
            <a:ext cx="6158880" cy="3463200"/>
          </a:xfrm>
          <a:prstGeom prst="rect">
            <a:avLst/>
          </a:prstGeom>
          <a:ln w="0">
            <a:noFill/>
          </a:ln>
        </p:spPr>
      </p:sp>
      <p:sp>
        <p:nvSpPr>
          <p:cNvPr id="187" name="PlaceHolder 2"/>
          <p:cNvSpPr>
            <a:spLocks noGrp="1"/>
          </p:cNvSpPr>
          <p:nvPr>
            <p:ph type="body"/>
          </p:nvPr>
        </p:nvSpPr>
        <p:spPr>
          <a:xfrm>
            <a:off x="923760" y="4408560"/>
            <a:ext cx="5081040" cy="417168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188" name="PlaceHolder 3"/>
          <p:cNvSpPr>
            <a:spLocks noGrp="1"/>
          </p:cNvSpPr>
          <p:nvPr>
            <p:ph type="hdr"/>
          </p:nvPr>
        </p:nvSpPr>
        <p:spPr>
          <a:xfrm>
            <a:off x="5640480" y="96840"/>
            <a:ext cx="636120" cy="20736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189" name="PlaceHolder 4"/>
          <p:cNvSpPr>
            <a:spLocks noGrp="1"/>
          </p:cNvSpPr>
          <p:nvPr>
            <p:ph type="dt" idx="32"/>
          </p:nvPr>
        </p:nvSpPr>
        <p:spPr>
          <a:xfrm>
            <a:off x="654120" y="96840"/>
            <a:ext cx="821880" cy="20736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190" name="PlaceHolder 5"/>
          <p:cNvSpPr>
            <a:spLocks noGrp="1"/>
          </p:cNvSpPr>
          <p:nvPr>
            <p:ph type="ftr" idx="33"/>
          </p:nvPr>
        </p:nvSpPr>
        <p:spPr>
          <a:xfrm>
            <a:off x="5357880" y="8985240"/>
            <a:ext cx="918720" cy="17748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191" name="PlaceHolder 6"/>
          <p:cNvSpPr>
            <a:spLocks noGrp="1"/>
          </p:cNvSpPr>
          <p:nvPr>
            <p:ph type="sldNum" idx="34"/>
          </p:nvPr>
        </p:nvSpPr>
        <p:spPr>
          <a:xfrm>
            <a:off x="3222720" y="8985240"/>
            <a:ext cx="507600" cy="36000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62651D20-47B6-43F8-B861-50D79BB66FB2}"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2" name="PlaceHolder 1"/>
          <p:cNvSpPr>
            <a:spLocks noGrp="1"/>
          </p:cNvSpPr>
          <p:nvPr>
            <p:ph type="sldImg"/>
          </p:nvPr>
        </p:nvSpPr>
        <p:spPr>
          <a:xfrm>
            <a:off x="385920" y="701640"/>
            <a:ext cx="6159240" cy="3463560"/>
          </a:xfrm>
          <a:prstGeom prst="rect">
            <a:avLst/>
          </a:prstGeom>
          <a:ln w="0">
            <a:noFill/>
          </a:ln>
        </p:spPr>
      </p:sp>
      <p:sp>
        <p:nvSpPr>
          <p:cNvPr id="193" name="PlaceHolder 2"/>
          <p:cNvSpPr>
            <a:spLocks noGrp="1"/>
          </p:cNvSpPr>
          <p:nvPr>
            <p:ph type="body"/>
          </p:nvPr>
        </p:nvSpPr>
        <p:spPr>
          <a:xfrm>
            <a:off x="923760" y="4408560"/>
            <a:ext cx="5081040" cy="417168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194" name="PlaceHolder 3"/>
          <p:cNvSpPr>
            <a:spLocks noGrp="1"/>
          </p:cNvSpPr>
          <p:nvPr>
            <p:ph type="hdr"/>
          </p:nvPr>
        </p:nvSpPr>
        <p:spPr>
          <a:xfrm>
            <a:off x="5640480" y="96840"/>
            <a:ext cx="636120" cy="20736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195" name="PlaceHolder 4"/>
          <p:cNvSpPr>
            <a:spLocks noGrp="1"/>
          </p:cNvSpPr>
          <p:nvPr>
            <p:ph type="dt" idx="35"/>
          </p:nvPr>
        </p:nvSpPr>
        <p:spPr>
          <a:xfrm>
            <a:off x="654120" y="96840"/>
            <a:ext cx="821880" cy="20736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196" name="PlaceHolder 5"/>
          <p:cNvSpPr>
            <a:spLocks noGrp="1"/>
          </p:cNvSpPr>
          <p:nvPr>
            <p:ph type="ftr" idx="36"/>
          </p:nvPr>
        </p:nvSpPr>
        <p:spPr>
          <a:xfrm>
            <a:off x="5357880" y="8985240"/>
            <a:ext cx="918720" cy="17748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197" name="PlaceHolder 6"/>
          <p:cNvSpPr>
            <a:spLocks noGrp="1"/>
          </p:cNvSpPr>
          <p:nvPr>
            <p:ph type="sldNum" idx="37"/>
          </p:nvPr>
        </p:nvSpPr>
        <p:spPr>
          <a:xfrm>
            <a:off x="3222720" y="8985240"/>
            <a:ext cx="507600" cy="36000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39B44C88-A588-4B77-A036-C00E9FD4F71C}"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609480" y="108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29"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30"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09480" y="108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32"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33"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34"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35"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609480" y="108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37"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38"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39"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40"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41"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42"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0" name="PlaceHolder 1"/>
          <p:cNvSpPr>
            <a:spLocks noGrp="1"/>
          </p:cNvSpPr>
          <p:nvPr>
            <p:ph type="title"/>
          </p:nvPr>
        </p:nvSpPr>
        <p:spPr>
          <a:xfrm>
            <a:off x="609480" y="108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51"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609480" y="108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53"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609480" y="108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55"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56"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7" name="PlaceHolder 1"/>
          <p:cNvSpPr>
            <a:spLocks noGrp="1"/>
          </p:cNvSpPr>
          <p:nvPr>
            <p:ph type="title"/>
          </p:nvPr>
        </p:nvSpPr>
        <p:spPr>
          <a:xfrm>
            <a:off x="609480" y="108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8" name="PlaceHolder 1"/>
          <p:cNvSpPr>
            <a:spLocks noGrp="1"/>
          </p:cNvSpPr>
          <p:nvPr>
            <p:ph type="subTitle"/>
          </p:nvPr>
        </p:nvSpPr>
        <p:spPr>
          <a:xfrm>
            <a:off x="609480" y="1080000"/>
            <a:ext cx="10972440" cy="530784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609480" y="108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6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61"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62"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 name="PlaceHolder 1"/>
          <p:cNvSpPr>
            <a:spLocks noGrp="1"/>
          </p:cNvSpPr>
          <p:nvPr>
            <p:ph type="title"/>
          </p:nvPr>
        </p:nvSpPr>
        <p:spPr>
          <a:xfrm>
            <a:off x="609480" y="108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8"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609480" y="108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64"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65"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66"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609480" y="108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68"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69"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70"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609480" y="108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72"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73"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609480" y="108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7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76"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77"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78"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609480" y="108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80"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81"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82"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83"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84"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85"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609480" y="108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10"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09480" y="108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12"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13"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4" name="PlaceHolder 1"/>
          <p:cNvSpPr>
            <a:spLocks noGrp="1"/>
          </p:cNvSpPr>
          <p:nvPr>
            <p:ph type="title"/>
          </p:nvPr>
        </p:nvSpPr>
        <p:spPr>
          <a:xfrm>
            <a:off x="609480" y="108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 name="PlaceHolder 1"/>
          <p:cNvSpPr>
            <a:spLocks noGrp="1"/>
          </p:cNvSpPr>
          <p:nvPr>
            <p:ph type="subTitle"/>
          </p:nvPr>
        </p:nvSpPr>
        <p:spPr>
          <a:xfrm>
            <a:off x="609480" y="1080000"/>
            <a:ext cx="10972440" cy="530784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609480" y="108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17"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18"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19"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609480" y="108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21"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22"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23"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609480" y="108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2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26"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27"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Line 6"/>
          <p:cNvSpPr/>
          <p:nvPr/>
        </p:nvSpPr>
        <p:spPr>
          <a:xfrm>
            <a:off x="861480" y="628560"/>
            <a:ext cx="10362960" cy="1440"/>
          </a:xfrm>
          <a:prstGeom prst="line">
            <a:avLst/>
          </a:prstGeom>
          <a:ln w="12600">
            <a:solidFill>
              <a:srgbClr val="000000"/>
            </a:solidFill>
            <a:miter/>
          </a:ln>
        </p:spPr>
        <p:style>
          <a:lnRef idx="0"/>
          <a:fillRef idx="0"/>
          <a:effectRef idx="0"/>
          <a:fontRef idx="minor"/>
        </p:style>
      </p:sp>
      <p:sp>
        <p:nvSpPr>
          <p:cNvPr id="1" name="Rectangle 7"/>
          <p:cNvSpPr/>
          <p:nvPr/>
        </p:nvSpPr>
        <p:spPr>
          <a:xfrm>
            <a:off x="914760" y="6475320"/>
            <a:ext cx="471960" cy="182160"/>
          </a:xfrm>
          <a:prstGeom prst="rect">
            <a:avLst/>
          </a:prstGeom>
          <a:noFill/>
          <a:ln w="9525">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Agenda</a:t>
            </a:r>
            <a:endParaRPr b="0" lang="sv-SE" sz="1200" spc="-1" strike="noStrike">
              <a:latin typeface="Arial"/>
            </a:endParaRPr>
          </a:p>
        </p:txBody>
      </p:sp>
      <p:sp>
        <p:nvSpPr>
          <p:cNvPr id="2" name="Line 8"/>
          <p:cNvSpPr/>
          <p:nvPr/>
        </p:nvSpPr>
        <p:spPr>
          <a:xfrm>
            <a:off x="914400" y="6476760"/>
            <a:ext cx="10464480" cy="1800"/>
          </a:xfrm>
          <a:prstGeom prst="line">
            <a:avLst/>
          </a:prstGeom>
          <a:ln w="12600">
            <a:solidFill>
              <a:srgbClr val="000000"/>
            </a:solidFill>
            <a:miter/>
          </a:ln>
        </p:spPr>
        <p:style>
          <a:lnRef idx="0"/>
          <a:fillRef idx="0"/>
          <a:effectRef idx="0"/>
          <a:fontRef idx="minor"/>
        </p:style>
      </p:sp>
      <p:sp>
        <p:nvSpPr>
          <p:cNvPr id="3" name="Date Placeholder 3"/>
          <p:cNvSpPr/>
          <p:nvPr/>
        </p:nvSpPr>
        <p:spPr>
          <a:xfrm>
            <a:off x="6534000" y="357120"/>
            <a:ext cx="4663800" cy="269280"/>
          </a:xfrm>
          <a:prstGeom prst="rect">
            <a:avLst/>
          </a:prstGeom>
          <a:noFill/>
          <a:ln w="9525">
            <a:noFill/>
          </a:ln>
        </p:spPr>
        <p:style>
          <a:lnRef idx="0"/>
          <a:fillRef idx="0"/>
          <a:effectRef idx="0"/>
          <a:fontRef idx="minor"/>
        </p:style>
        <p:txBody>
          <a:bodyPr numCol="1" spcCol="0" lIns="0" rIns="0" tIns="0" bIns="0" anchor="b">
            <a:noAutofit/>
          </a:bodyPr>
          <a:p>
            <a:pPr algn="r">
              <a:lnSpc>
                <a:spcPct val="100000"/>
              </a:lnSpc>
              <a:buNone/>
              <a:tabLst>
                <a:tab algn="l" pos="0"/>
              </a:tabLst>
            </a:pPr>
            <a:r>
              <a:rPr b="1" lang="en-GB" sz="1800" spc="-1" strike="noStrike">
                <a:solidFill>
                  <a:srgbClr val="000000"/>
                </a:solidFill>
                <a:latin typeface="Times New Roman"/>
                <a:ea typeface="MS Gothic"/>
              </a:rPr>
              <a:t>doc.: IEEE 802.18-22/0153r1</a:t>
            </a:r>
            <a:endParaRPr b="0" lang="sv-SE" sz="1800" spc="-1" strike="noStrike">
              <a:latin typeface="Arial"/>
            </a:endParaRPr>
          </a:p>
        </p:txBody>
      </p:sp>
      <p:sp>
        <p:nvSpPr>
          <p:cNvPr id="4" name="Date Placeholder 3"/>
          <p:cNvSpPr/>
          <p:nvPr/>
        </p:nvSpPr>
        <p:spPr>
          <a:xfrm>
            <a:off x="720000" y="360360"/>
            <a:ext cx="4663800" cy="269280"/>
          </a:xfrm>
          <a:prstGeom prst="rect">
            <a:avLst/>
          </a:prstGeom>
          <a:noFill/>
          <a:ln w="9525">
            <a:noFill/>
          </a:ln>
        </p:spPr>
        <p:style>
          <a:lnRef idx="0"/>
          <a:fillRef idx="0"/>
          <a:effectRef idx="0"/>
          <a:fontRef idx="minor"/>
        </p:style>
        <p:txBody>
          <a:bodyPr numCol="1" spcCol="0" lIns="0" rIns="0" tIns="0" bIns="0" anchor="b">
            <a:noAutofit/>
          </a:bodyPr>
          <a:p>
            <a:pPr>
              <a:lnSpc>
                <a:spcPct val="100000"/>
              </a:lnSpc>
              <a:buNone/>
              <a:tabLst>
                <a:tab algn="l" pos="0"/>
              </a:tabLst>
            </a:pPr>
            <a:r>
              <a:rPr b="1" lang="en-GB" sz="1800" spc="-1" strike="noStrike">
                <a:solidFill>
                  <a:srgbClr val="000000"/>
                </a:solidFill>
                <a:latin typeface="Times New Roman"/>
                <a:ea typeface="MS Gothic"/>
              </a:rPr>
              <a:t>Dec 2022</a:t>
            </a:r>
            <a:endParaRPr b="0" lang="sv-SE" sz="1800" spc="-1" strike="noStrike">
              <a:latin typeface="Arial"/>
            </a:endParaRPr>
          </a:p>
        </p:txBody>
      </p:sp>
      <p:sp>
        <p:nvSpPr>
          <p:cNvPr id="5" name="PlaceHolder 1"/>
          <p:cNvSpPr>
            <a:spLocks noGrp="1"/>
          </p:cNvSpPr>
          <p:nvPr>
            <p:ph type="title"/>
          </p:nvPr>
        </p:nvSpPr>
        <p:spPr>
          <a:xfrm>
            <a:off x="540000" y="1620000"/>
            <a:ext cx="10972440" cy="1144800"/>
          </a:xfrm>
          <a:prstGeom prst="rect">
            <a:avLst/>
          </a:prstGeom>
          <a:noFill/>
          <a:ln w="0">
            <a:noFill/>
          </a:ln>
        </p:spPr>
        <p:txBody>
          <a:bodyPr lIns="0" rIns="0" tIns="0" bIns="0" anchor="ctr">
            <a:noAutofit/>
          </a:bodyPr>
          <a:p>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6" name="PlaceHolder 2"/>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n-US" sz="2800" spc="-1" strike="noStrike">
                <a:solidFill>
                  <a:srgbClr val="000000"/>
                </a:solidFill>
                <a:latin typeface="Arial"/>
              </a:rPr>
              <a:t>Click to edit the outline text format</a:t>
            </a:r>
            <a:endParaRPr b="0" lang="en-US" sz="2800" spc="-1" strike="noStrike">
              <a:solidFill>
                <a:srgbClr val="000000"/>
              </a:solidFill>
              <a:latin typeface="Arial"/>
            </a:endParaRPr>
          </a:p>
          <a:p>
            <a:pPr lvl="1" marL="864000" indent="-324000">
              <a:lnSpc>
                <a:spcPct val="90000"/>
              </a:lnSpc>
              <a:spcBef>
                <a:spcPts val="1134"/>
              </a:spcBef>
              <a:buClr>
                <a:srgbClr val="000000"/>
              </a:buClr>
              <a:buSzPct val="75000"/>
              <a:buFont typeface="Symbol" charset="2"/>
              <a:buChar char=""/>
            </a:pPr>
            <a:r>
              <a:rPr b="0" lang="en-US" sz="2000" spc="-1" strike="noStrike">
                <a:solidFill>
                  <a:srgbClr val="000000"/>
                </a:solidFill>
                <a:latin typeface="Arial"/>
              </a:rPr>
              <a:t>Second Outline Level</a:t>
            </a:r>
            <a:endParaRPr b="0" lang="en-US" sz="2000" spc="-1" strike="noStrike">
              <a:solidFill>
                <a:srgbClr val="000000"/>
              </a:solidFill>
              <a:latin typeface="Arial"/>
            </a:endParaRPr>
          </a:p>
          <a:p>
            <a:pPr lvl="2" marL="1296000" indent="-288000">
              <a:lnSpc>
                <a:spcPct val="90000"/>
              </a:lnSpc>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lnSpc>
                <a:spcPct val="90000"/>
              </a:lnSpc>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lnSpc>
                <a:spcPct val="90000"/>
              </a:lnSpc>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lnSpc>
                <a:spcPct val="90000"/>
              </a:lnSpc>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lnSpc>
                <a:spcPct val="90000"/>
              </a:lnSpc>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3" name="Line 6"/>
          <p:cNvSpPr/>
          <p:nvPr/>
        </p:nvSpPr>
        <p:spPr>
          <a:xfrm>
            <a:off x="861480" y="628560"/>
            <a:ext cx="10362960" cy="1440"/>
          </a:xfrm>
          <a:prstGeom prst="line">
            <a:avLst/>
          </a:prstGeom>
          <a:ln w="12600">
            <a:solidFill>
              <a:srgbClr val="000000"/>
            </a:solidFill>
            <a:miter/>
          </a:ln>
        </p:spPr>
        <p:style>
          <a:lnRef idx="0"/>
          <a:fillRef idx="0"/>
          <a:effectRef idx="0"/>
          <a:fontRef idx="minor"/>
        </p:style>
      </p:sp>
      <p:sp>
        <p:nvSpPr>
          <p:cNvPr id="44" name="Rectangle 7"/>
          <p:cNvSpPr/>
          <p:nvPr/>
        </p:nvSpPr>
        <p:spPr>
          <a:xfrm>
            <a:off x="914760" y="6475320"/>
            <a:ext cx="471960" cy="182160"/>
          </a:xfrm>
          <a:prstGeom prst="rect">
            <a:avLst/>
          </a:prstGeom>
          <a:noFill/>
          <a:ln w="9525">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Agenda</a:t>
            </a:r>
            <a:endParaRPr b="0" lang="sv-SE" sz="1200" spc="-1" strike="noStrike">
              <a:latin typeface="Arial"/>
            </a:endParaRPr>
          </a:p>
        </p:txBody>
      </p:sp>
      <p:sp>
        <p:nvSpPr>
          <p:cNvPr id="45" name="Line 8"/>
          <p:cNvSpPr/>
          <p:nvPr/>
        </p:nvSpPr>
        <p:spPr>
          <a:xfrm>
            <a:off x="914400" y="6476760"/>
            <a:ext cx="10464480" cy="1800"/>
          </a:xfrm>
          <a:prstGeom prst="line">
            <a:avLst/>
          </a:prstGeom>
          <a:ln w="12600">
            <a:solidFill>
              <a:srgbClr val="000000"/>
            </a:solidFill>
            <a:miter/>
          </a:ln>
        </p:spPr>
        <p:style>
          <a:lnRef idx="0"/>
          <a:fillRef idx="0"/>
          <a:effectRef idx="0"/>
          <a:fontRef idx="minor"/>
        </p:style>
      </p:sp>
      <p:sp>
        <p:nvSpPr>
          <p:cNvPr id="46" name="Date Placeholder 3"/>
          <p:cNvSpPr/>
          <p:nvPr/>
        </p:nvSpPr>
        <p:spPr>
          <a:xfrm>
            <a:off x="6534000" y="357120"/>
            <a:ext cx="4663800" cy="269280"/>
          </a:xfrm>
          <a:prstGeom prst="rect">
            <a:avLst/>
          </a:prstGeom>
          <a:noFill/>
          <a:ln w="9525">
            <a:noFill/>
          </a:ln>
        </p:spPr>
        <p:style>
          <a:lnRef idx="0"/>
          <a:fillRef idx="0"/>
          <a:effectRef idx="0"/>
          <a:fontRef idx="minor"/>
        </p:style>
        <p:txBody>
          <a:bodyPr numCol="1" spcCol="0" lIns="0" rIns="0" tIns="0" bIns="0" anchor="b">
            <a:noAutofit/>
          </a:bodyPr>
          <a:p>
            <a:pPr algn="r">
              <a:lnSpc>
                <a:spcPct val="100000"/>
              </a:lnSpc>
              <a:buNone/>
              <a:tabLst>
                <a:tab algn="l" pos="0"/>
              </a:tabLst>
            </a:pPr>
            <a:r>
              <a:rPr b="1" lang="en-GB" sz="1800" spc="-1" strike="noStrike">
                <a:solidFill>
                  <a:srgbClr val="000000"/>
                </a:solidFill>
                <a:latin typeface="Times New Roman"/>
                <a:ea typeface="MS Gothic"/>
              </a:rPr>
              <a:t>doc.: IEEE 802.18-22/0153r1</a:t>
            </a:r>
            <a:endParaRPr b="0" lang="sv-SE" sz="1800" spc="-1" strike="noStrike">
              <a:latin typeface="Arial"/>
            </a:endParaRPr>
          </a:p>
        </p:txBody>
      </p:sp>
      <p:sp>
        <p:nvSpPr>
          <p:cNvPr id="47" name="Date Placeholder 3"/>
          <p:cNvSpPr/>
          <p:nvPr/>
        </p:nvSpPr>
        <p:spPr>
          <a:xfrm>
            <a:off x="720000" y="360360"/>
            <a:ext cx="4663800" cy="269280"/>
          </a:xfrm>
          <a:prstGeom prst="rect">
            <a:avLst/>
          </a:prstGeom>
          <a:noFill/>
          <a:ln w="9525">
            <a:noFill/>
          </a:ln>
        </p:spPr>
        <p:style>
          <a:lnRef idx="0"/>
          <a:fillRef idx="0"/>
          <a:effectRef idx="0"/>
          <a:fontRef idx="minor"/>
        </p:style>
        <p:txBody>
          <a:bodyPr numCol="1" spcCol="0" lIns="0" rIns="0" tIns="0" bIns="0" anchor="b">
            <a:noAutofit/>
          </a:bodyPr>
          <a:p>
            <a:pPr>
              <a:lnSpc>
                <a:spcPct val="100000"/>
              </a:lnSpc>
              <a:buNone/>
              <a:tabLst>
                <a:tab algn="l" pos="0"/>
              </a:tabLst>
            </a:pPr>
            <a:r>
              <a:rPr b="1" lang="en-GB" sz="1800" spc="-1" strike="noStrike">
                <a:solidFill>
                  <a:srgbClr val="000000"/>
                </a:solidFill>
                <a:latin typeface="Times New Roman"/>
                <a:ea typeface="MS Gothic"/>
              </a:rPr>
              <a:t>Dec 2022</a:t>
            </a:r>
            <a:endParaRPr b="0" lang="sv-SE" sz="1800" spc="-1" strike="noStrike">
              <a:latin typeface="Arial"/>
            </a:endParaRPr>
          </a:p>
        </p:txBody>
      </p:sp>
      <p:sp>
        <p:nvSpPr>
          <p:cNvPr id="48" name="PlaceHolder 1"/>
          <p:cNvSpPr>
            <a:spLocks noGrp="1"/>
          </p:cNvSpPr>
          <p:nvPr>
            <p:ph type="title"/>
          </p:nvPr>
        </p:nvSpPr>
        <p:spPr>
          <a:xfrm>
            <a:off x="609480" y="1080000"/>
            <a:ext cx="10972440" cy="1144800"/>
          </a:xfrm>
          <a:prstGeom prst="rect">
            <a:avLst/>
          </a:prstGeom>
          <a:noFill/>
          <a:ln w="0">
            <a:noFill/>
          </a:ln>
        </p:spPr>
        <p:txBody>
          <a:bodyPr lIns="0" rIns="0" tIns="0" bIns="0" anchor="ctr">
            <a:noAutofit/>
          </a:bodyPr>
          <a:p>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49" name="PlaceHolder 2"/>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n-US" sz="2800" spc="-1" strike="noStrike">
                <a:solidFill>
                  <a:srgbClr val="000000"/>
                </a:solidFill>
                <a:latin typeface="Arial"/>
              </a:rPr>
              <a:t>Click to edit the outline text format</a:t>
            </a:r>
            <a:endParaRPr b="0" lang="en-US" sz="2800" spc="-1" strike="noStrike">
              <a:solidFill>
                <a:srgbClr val="000000"/>
              </a:solidFill>
              <a:latin typeface="Arial"/>
            </a:endParaRPr>
          </a:p>
          <a:p>
            <a:pPr lvl="1" marL="864000" indent="-324000">
              <a:lnSpc>
                <a:spcPct val="90000"/>
              </a:lnSpc>
              <a:spcBef>
                <a:spcPts val="1134"/>
              </a:spcBef>
              <a:buClr>
                <a:srgbClr val="000000"/>
              </a:buClr>
              <a:buSzPct val="75000"/>
              <a:buFont typeface="Symbol" charset="2"/>
              <a:buChar char=""/>
            </a:pPr>
            <a:r>
              <a:rPr b="0" lang="en-US" sz="2000" spc="-1" strike="noStrike">
                <a:solidFill>
                  <a:srgbClr val="000000"/>
                </a:solidFill>
                <a:latin typeface="Arial"/>
              </a:rPr>
              <a:t>Second Outline Level</a:t>
            </a:r>
            <a:endParaRPr b="0" lang="en-US" sz="2000" spc="-1" strike="noStrike">
              <a:solidFill>
                <a:srgbClr val="000000"/>
              </a:solidFill>
              <a:latin typeface="Arial"/>
            </a:endParaRPr>
          </a:p>
          <a:p>
            <a:pPr lvl="2" marL="1296000" indent="-288000">
              <a:lnSpc>
                <a:spcPct val="90000"/>
              </a:lnSpc>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lnSpc>
                <a:spcPct val="90000"/>
              </a:lnSpc>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lnSpc>
                <a:spcPct val="90000"/>
              </a:lnSpc>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lnSpc>
                <a:spcPct val="90000"/>
              </a:lnSpc>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lnSpc>
                <a:spcPct val="90000"/>
              </a:lnSpc>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hyperlink" Target="https://mentor.ieee.org/802.18/dcn/22/18-22-0149-00-ISUS-spectrum-statement-minutes-28-november-2022.docx" TargetMode="External"/><Relationship Id="rId2" Type="http://schemas.openxmlformats.org/officeDocument/2006/relationships/slideLayout" Target="../slideLayouts/slideLayout13.xml"/><Relationship Id="rId3"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5.xml"/>
</Relationships>
</file>

<file path=ppt/slides/_rels/slide16.xml.rels><?xml version="1.0" encoding="UTF-8"?>
<Relationships xmlns="http://schemas.openxmlformats.org/package/2006/relationships"><Relationship Id="rId1" Type="http://schemas.openxmlformats.org/officeDocument/2006/relationships/hyperlink" Target="https://mentor.ieee.org/802.18/dcn/16/18-16-0038-29-0000-teleconference-call-in-info.pptx" TargetMode="External"/><Relationship Id="rId2" Type="http://schemas.openxmlformats.org/officeDocument/2006/relationships/hyperlink" Target="https://calendar.google.com/calendar/u/0/embed?src=c2gedttabtbj4bps23j4847004@group.calendar.google.com&amp;ctz=America/New_York&amp;pli=1" TargetMode="External"/><Relationship Id="rId3" Type="http://schemas.openxmlformats.org/officeDocument/2006/relationships/slideLayout" Target="../slideLayouts/slideLayout13.xml"/><Relationship Id="rId4" Type="http://schemas.openxmlformats.org/officeDocument/2006/relationships/notesSlide" Target="../notesSlides/notesSlide16.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hyperlink" Target="https://standards.ieee.org/faqs/affiliation/" TargetMode="External"/><Relationship Id="rId2" Type="http://schemas.openxmlformats.org/officeDocument/2006/relationships/hyperlink" Target="https://standards.ieee.org/wp-content/uploads/2022/02/antitrust.pdf" TargetMode="External"/><Relationship Id="rId3" Type="http://schemas.openxmlformats.org/officeDocument/2006/relationships/hyperlink" Target="http://www.ieee802.org/devdocs.shtml" TargetMode="External"/><Relationship Id="rId4" Type="http://schemas.openxmlformats.org/officeDocument/2006/relationships/hyperlink" Target="https://standards.ieee.org/about/sasb/patcom/materials.html" TargetMode="External"/><Relationship Id="rId5" Type="http://schemas.openxmlformats.org/officeDocument/2006/relationships/hyperlink" Target="https://standards.ieee.org/faqs/copyrights/#1" TargetMode="External"/><Relationship Id="rId6" Type="http://schemas.openxmlformats.org/officeDocument/2006/relationships/hyperlink" Target="https://standards.ieee.org/about/policies/opman/" TargetMode="External"/><Relationship Id="rId7" Type="http://schemas.openxmlformats.org/officeDocument/2006/relationships/slideLayout" Target="../slideLayouts/slideLayout1.xml"/><Relationship Id="rId8"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hyperlink" Target="https://standards.ieee.org/wp-content/uploads/2022/02/antitrust.pdf" TargetMode="External"/><Relationship Id="rId2" Type="http://schemas.openxmlformats.org/officeDocument/2006/relationships/hyperlink" Target="mailto:patcom@ieee.org" TargetMode="External"/><Relationship Id="rId3" Type="http://schemas.openxmlformats.org/officeDocument/2006/relationships/slideLayout" Target="../slideLayouts/slideLayout1.xml"/><Relationship Id="rId4"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hyperlink" Target="https://www.ieee.org/about/corporate/governance/p7-8.html" TargetMode="External"/><Relationship Id="rId2" Type="http://schemas.openxmlformats.org/officeDocument/2006/relationships/hyperlink" Target="https://www.ieee.org/about/corporate/governance/p7-8.html" TargetMode="External"/><Relationship Id="rId3" Type="http://schemas.openxmlformats.org/officeDocument/2006/relationships/hyperlink" Target="https://www.ieee.org/about/corporate/governance/p7-8.html" TargetMode="External"/><Relationship Id="rId4" Type="http://schemas.openxmlformats.org/officeDocument/2006/relationships/hyperlink" Target="https://www.ieee.org/content/dam/ieee-org/ieee/web/org/about/ieee_code_of_conduct.pdf" TargetMode="External"/><Relationship Id="rId5" Type="http://schemas.openxmlformats.org/officeDocument/2006/relationships/hyperlink" Target="https://www.ieee.org/content/dam/ieee-org/ieee/web/org/about/ieee_code_of_conduct.pdf" TargetMode="External"/><Relationship Id="rId6" Type="http://schemas.openxmlformats.org/officeDocument/2006/relationships/hyperlink" Target="https://www.ieee.org/content/dam/ieee-org/ieee/web/org/about/ieee_code_of_conduct.pdf" TargetMode="External"/><Relationship Id="rId7" Type="http://schemas.openxmlformats.org/officeDocument/2006/relationships/hyperlink" Target="http://www.ieee.org/about/corporate/governance" TargetMode="External"/><Relationship Id="rId8"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standards.ieee.org/about/policies/bylaws/"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hyperlink" Target="https://standards.ieee.org/about/policies/bylaws/" TargetMode="External"/><Relationship Id="rId2"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hyperlink" Target="https://mentor.ieee.org/802.18/dcn/22/18-22-0149-00-ISUS-spectrum-statement-minutes-28-november-2022.docx" TargetMode="External"/><Relationship Id="rId2" Type="http://schemas.openxmlformats.org/officeDocument/2006/relationships/hyperlink" Target="https://mentor.ieee.org/802.18/dcn/22/18-22-0087-00-ISUS-draft-statement.docx" TargetMode="External"/><Relationship Id="rId3" Type="http://schemas.openxmlformats.org/officeDocument/2006/relationships/slideLayout" Target="../slideLayouts/slideLayout13.xml"/><Relationship Id="rId4"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PlaceHolder 1"/>
          <p:cNvSpPr>
            <a:spLocks noGrp="1"/>
          </p:cNvSpPr>
          <p:nvPr>
            <p:ph type="sldNum" idx="4"/>
          </p:nvPr>
        </p:nvSpPr>
        <p:spPr>
          <a:xfrm>
            <a:off x="5689440" y="6475320"/>
            <a:ext cx="804960" cy="36000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0FC186B5-709E-490D-8F18-12C1E5A283D0}" type="slidenum">
              <a:rPr b="0" lang="en-GB" sz="1200" spc="-1" strike="noStrike">
                <a:solidFill>
                  <a:srgbClr val="000000"/>
                </a:solidFill>
                <a:latin typeface="Times New Roman"/>
                <a:ea typeface="MS Gothic"/>
              </a:rPr>
              <a:t>&lt;number&gt;</a:t>
            </a:fld>
            <a:endParaRPr b="0" lang="sv-SE" sz="1200" spc="-1" strike="noStrike">
              <a:latin typeface="Times New Roman"/>
            </a:endParaRPr>
          </a:p>
        </p:txBody>
      </p:sp>
      <p:sp>
        <p:nvSpPr>
          <p:cNvPr id="93" name="PlaceHolder 2"/>
          <p:cNvSpPr>
            <a:spLocks noGrp="1"/>
          </p:cNvSpPr>
          <p:nvPr>
            <p:ph type="title"/>
          </p:nvPr>
        </p:nvSpPr>
        <p:spPr>
          <a:xfrm>
            <a:off x="3505320" y="1436040"/>
            <a:ext cx="7768800" cy="1063080"/>
          </a:xfrm>
          <a:prstGeom prst="rect">
            <a:avLst/>
          </a:prstGeom>
          <a:noFill/>
          <a:ln w="9360">
            <a:noFill/>
          </a:ln>
        </p:spPr>
        <p:txBody>
          <a:bodyPr numCol="1" spcCol="0" lIns="92160" rIns="92160" tIns="46080" bIns="46080" anchor="ctr">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3200" spc="-1" strike="noStrike">
                <a:solidFill>
                  <a:srgbClr val="000000"/>
                </a:solidFill>
                <a:latin typeface="Times New Roman"/>
                <a:ea typeface="MS Gothic"/>
              </a:rPr>
              <a:t>IEEE 802.18 RR-TAG</a:t>
            </a:r>
            <a:br>
              <a:rPr sz="4400"/>
            </a:br>
            <a:r>
              <a:rPr b="1" lang="en-US" sz="3200" spc="-1" strike="noStrike">
                <a:solidFill>
                  <a:srgbClr val="000000"/>
                </a:solidFill>
                <a:latin typeface="Times New Roman"/>
                <a:ea typeface="MS Gothic"/>
              </a:rPr>
              <a:t>ISUS Ad-hoc Agenda</a:t>
            </a:r>
            <a:endParaRPr b="0" lang="en-US" sz="3200" spc="-1" strike="noStrike">
              <a:solidFill>
                <a:srgbClr val="000000"/>
              </a:solidFill>
              <a:latin typeface="Arial"/>
            </a:endParaRPr>
          </a:p>
        </p:txBody>
      </p:sp>
      <p:sp>
        <p:nvSpPr>
          <p:cNvPr id="94" name="PlaceHolder 3"/>
          <p:cNvSpPr>
            <a:spLocks noGrp="1"/>
          </p:cNvSpPr>
          <p:nvPr>
            <p:ph/>
          </p:nvPr>
        </p:nvSpPr>
        <p:spPr>
          <a:xfrm>
            <a:off x="3505320" y="2502720"/>
            <a:ext cx="7768800" cy="767880"/>
          </a:xfrm>
          <a:prstGeom prst="rect">
            <a:avLst/>
          </a:prstGeom>
          <a:noFill/>
          <a:ln w="9360">
            <a:noFill/>
          </a:ln>
        </p:spPr>
        <p:txBody>
          <a:bodyPr numCol="1" spcCol="0" lIns="92160" rIns="92160" tIns="46080" bIns="46080" anchor="t">
            <a:noAutofit/>
          </a:bodyPr>
          <a:p>
            <a:pPr marL="343080" indent="-343080" algn="r">
              <a:lnSpc>
                <a:spcPct val="100000"/>
              </a:lnSpc>
              <a:spcBef>
                <a:spcPts val="499"/>
              </a:spcBef>
              <a:buNone/>
              <a:tabLst>
                <a:tab algn="l" pos="0"/>
              </a:tabLst>
            </a:pPr>
            <a:r>
              <a:rPr b="1" lang="en-GB" sz="2000" spc="-1" strike="noStrike">
                <a:solidFill>
                  <a:srgbClr val="000000"/>
                </a:solidFill>
                <a:latin typeface="Times New Roman"/>
                <a:ea typeface="MS Gothic"/>
              </a:rPr>
              <a:t>Date: </a:t>
            </a:r>
            <a:r>
              <a:rPr b="0" lang="en-GB" sz="2000" spc="-1" strike="noStrike">
                <a:solidFill>
                  <a:srgbClr val="000000"/>
                </a:solidFill>
                <a:latin typeface="Times New Roman"/>
                <a:ea typeface="MS Gothic"/>
              </a:rPr>
              <a:t>9 December 2022</a:t>
            </a:r>
            <a:endParaRPr b="0" lang="en-US" sz="2000" spc="-1" strike="noStrike">
              <a:solidFill>
                <a:srgbClr val="000000"/>
              </a:solidFill>
              <a:latin typeface="Arial"/>
            </a:endParaRPr>
          </a:p>
        </p:txBody>
      </p:sp>
      <p:sp>
        <p:nvSpPr>
          <p:cNvPr id="95" name="Rectangle 1"/>
          <p:cNvSpPr/>
          <p:nvPr/>
        </p:nvSpPr>
        <p:spPr>
          <a:xfrm>
            <a:off x="3124080" y="4340880"/>
            <a:ext cx="1444320" cy="377280"/>
          </a:xfrm>
          <a:prstGeom prst="rect">
            <a:avLst/>
          </a:prstGeom>
          <a:noFill/>
          <a:ln w="9525">
            <a:noFill/>
          </a:ln>
        </p:spPr>
        <p:style>
          <a:lnRef idx="0"/>
          <a:fillRef idx="0"/>
          <a:effectRef idx="0"/>
          <a:fontRef idx="minor"/>
        </p:style>
        <p:txBody>
          <a:bodyPr lIns="92160" rIns="92160" tIns="46080" bIns="46080" anchor="t">
            <a:noAutofit/>
          </a:bodyPr>
          <a:p>
            <a:pPr>
              <a:lnSpc>
                <a:spcPct val="100000"/>
              </a:lnSpc>
              <a:spcBef>
                <a:spcPts val="499"/>
              </a:spcBef>
              <a:buNone/>
              <a:tabLst>
                <a:tab algn="l" pos="343080"/>
                <a:tab algn="l" pos="1257480"/>
                <a:tab algn="l" pos="2171880"/>
                <a:tab algn="l" pos="3086280"/>
                <a:tab algn="l" pos="4000680"/>
                <a:tab algn="l" pos="4915080"/>
                <a:tab algn="l" pos="5829480"/>
                <a:tab algn="l" pos="6743880"/>
                <a:tab algn="l" pos="7658280"/>
                <a:tab algn="l" pos="8572680"/>
                <a:tab algn="l" pos="9487080"/>
                <a:tab algn="l" pos="10401480"/>
              </a:tabLst>
            </a:pPr>
            <a:r>
              <a:rPr b="1" lang="en-GB" sz="2000" spc="-1" strike="noStrike">
                <a:solidFill>
                  <a:srgbClr val="000000"/>
                </a:solidFill>
                <a:latin typeface="Times New Roman"/>
                <a:ea typeface="MS Gothic"/>
              </a:rPr>
              <a:t>Authors:</a:t>
            </a:r>
            <a:endParaRPr b="0" lang="sv-SE" sz="2000" spc="-1" strike="noStrike">
              <a:latin typeface="Arial"/>
            </a:endParaRPr>
          </a:p>
        </p:txBody>
      </p:sp>
      <p:graphicFrame>
        <p:nvGraphicFramePr>
          <p:cNvPr id="96" name="Table 94"/>
          <p:cNvGraphicFramePr/>
          <p:nvPr/>
        </p:nvGraphicFramePr>
        <p:xfrm>
          <a:off x="3362400" y="5063040"/>
          <a:ext cx="7763040" cy="664560"/>
        </p:xfrm>
        <a:graphic>
          <a:graphicData uri="http://schemas.openxmlformats.org/drawingml/2006/table">
            <a:tbl>
              <a:tblPr/>
              <a:tblGrid>
                <a:gridCol w="2006280"/>
                <a:gridCol w="2340000"/>
                <a:gridCol w="3417120"/>
              </a:tblGrid>
              <a:tr h="336960">
                <a:tc>
                  <a:txBody>
                    <a:bodyPr lIns="90000" rIns="90000" anchor="t">
                      <a:noAutofit/>
                    </a:bodyPr>
                    <a:p>
                      <a:pPr>
                        <a:lnSpc>
                          <a:spcPct val="100000"/>
                        </a:lnSpc>
                        <a:buNone/>
                      </a:pPr>
                      <a:r>
                        <a:rPr b="1" lang="sv-SE" sz="1300" spc="-1" strike="noStrike">
                          <a:solidFill>
                            <a:srgbClr val="000000"/>
                          </a:solidFill>
                          <a:latin typeface="DejaVu Serif"/>
                          <a:ea typeface="DejaVu Sans"/>
                        </a:rPr>
                        <a:t>Name</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1" lang="sv-SE" sz="1300" spc="-1" strike="noStrike">
                          <a:solidFill>
                            <a:srgbClr val="000000"/>
                          </a:solidFill>
                          <a:latin typeface="DejaVu Serif"/>
                          <a:ea typeface="DejaVu Sans"/>
                        </a:rPr>
                        <a:t>Affiliation</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1" lang="sv-SE" sz="1300" spc="-1" strike="noStrike">
                          <a:solidFill>
                            <a:srgbClr val="000000"/>
                          </a:solidFill>
                          <a:latin typeface="DejaVu Serif"/>
                          <a:ea typeface="DejaVu Sans"/>
                        </a:rPr>
                        <a:t>E-mail</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r>
              <a:tr h="327960">
                <a:tc>
                  <a:txBody>
                    <a:bodyPr lIns="90000" rIns="90000" anchor="t">
                      <a:noAutofit/>
                    </a:bodyPr>
                    <a:p>
                      <a:pPr>
                        <a:lnSpc>
                          <a:spcPct val="100000"/>
                        </a:lnSpc>
                        <a:buNone/>
                      </a:pPr>
                      <a:r>
                        <a:rPr b="0" lang="sv-SE" sz="1300" spc="-1" strike="noStrike">
                          <a:solidFill>
                            <a:srgbClr val="000000"/>
                          </a:solidFill>
                          <a:latin typeface="DejaVu Serif"/>
                          <a:ea typeface="DejaVu Sans"/>
                        </a:rPr>
                        <a:t>Amelia Andersdotter</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0" lang="sv-SE" sz="1300" spc="-1" strike="noStrike">
                          <a:solidFill>
                            <a:srgbClr val="000000"/>
                          </a:solidFill>
                          <a:latin typeface="DejaVu Serif"/>
                          <a:ea typeface="DejaVu Sans"/>
                        </a:rPr>
                        <a:t>Sky Group/Comcast</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0" lang="sv-SE" sz="1300" spc="-1" strike="noStrike">
                          <a:solidFill>
                            <a:srgbClr val="000000"/>
                          </a:solidFill>
                          <a:latin typeface="DejaVu Serif"/>
                          <a:ea typeface="DejaVu Sans"/>
                        </a:rPr>
                        <a:t>amelia.ieee@andersdotter.cc</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r>
            </a:tbl>
          </a:graphicData>
        </a:graphic>
      </p:graphicFrame>
      <p:sp>
        <p:nvSpPr>
          <p:cNvPr id="97" name="Rectangle 95"/>
          <p:cNvSpPr/>
          <p:nvPr/>
        </p:nvSpPr>
        <p:spPr>
          <a:xfrm>
            <a:off x="7920000" y="6480000"/>
            <a:ext cx="3417120" cy="25056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1" name="PlaceHolder 1"/>
          <p:cNvSpPr>
            <a:spLocks noGrp="1"/>
          </p:cNvSpPr>
          <p:nvPr>
            <p:ph type="sldNum" idx="13"/>
          </p:nvPr>
        </p:nvSpPr>
        <p:spPr>
          <a:xfrm>
            <a:off x="5689440" y="6475320"/>
            <a:ext cx="804960" cy="36000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62DDB9EB-BB53-484E-81A1-FDB10D1EA66E}"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32" name="PlaceHolder 2"/>
          <p:cNvSpPr>
            <a:spLocks noGrp="1"/>
          </p:cNvSpPr>
          <p:nvPr>
            <p:ph type="title"/>
          </p:nvPr>
        </p:nvSpPr>
        <p:spPr>
          <a:xfrm>
            <a:off x="990720" y="606600"/>
            <a:ext cx="10363680" cy="88704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Administrative motions</a:t>
            </a:r>
            <a:endParaRPr b="0" lang="en-US" sz="2800" spc="-1" strike="noStrike">
              <a:solidFill>
                <a:srgbClr val="000000"/>
              </a:solidFill>
              <a:latin typeface="Arial"/>
            </a:endParaRPr>
          </a:p>
        </p:txBody>
      </p:sp>
      <p:sp>
        <p:nvSpPr>
          <p:cNvPr id="133" name="PlaceHolder 3"/>
          <p:cNvSpPr>
            <a:spLocks noGrp="1"/>
          </p:cNvSpPr>
          <p:nvPr>
            <p:ph/>
          </p:nvPr>
        </p:nvSpPr>
        <p:spPr>
          <a:xfrm>
            <a:off x="882720" y="1387800"/>
            <a:ext cx="10548000" cy="4109760"/>
          </a:xfrm>
          <a:prstGeom prst="rect">
            <a:avLst/>
          </a:prstGeom>
          <a:noFill/>
          <a:ln w="9360">
            <a:noFill/>
          </a:ln>
        </p:spPr>
        <p:txBody>
          <a:bodyPr numCol="1" spcCol="0" lIns="92160" rIns="92160" tIns="46080" bIns="46080" anchor="t">
            <a:noAutofit/>
          </a:bodyPr>
          <a:p>
            <a:pPr marL="228600" indent="-228600" algn="just">
              <a:lnSpc>
                <a:spcPct val="100000"/>
              </a:lnSpc>
              <a:spcBef>
                <a:spcPts val="601"/>
              </a:spcBef>
              <a:buNone/>
              <a:tabLst>
                <a:tab algn="l" pos="0"/>
              </a:tabLst>
            </a:pPr>
            <a:r>
              <a:rPr b="1" lang="en-US" sz="1800" spc="-7" strike="noStrike">
                <a:solidFill>
                  <a:srgbClr val="000000"/>
                </a:solidFill>
                <a:latin typeface="Times New Roman"/>
                <a:ea typeface="MS Gothic"/>
              </a:rPr>
              <a:t>Motion #1 (Internal):  To approve the meeting minutes of the 28 November 2022 ISUS call as shown in the document </a:t>
            </a:r>
            <a:r>
              <a:rPr b="1" lang="en-US" sz="1800" spc="-7" strike="noStrike" u="sng">
                <a:solidFill>
                  <a:srgbClr val="3333cc"/>
                </a:solidFill>
                <a:uFillTx/>
                <a:latin typeface="Times New Roman"/>
                <a:ea typeface="MS Gothic"/>
                <a:hlinkClick r:id="rId1"/>
              </a:rPr>
              <a:t>18-22-0149r0</a:t>
            </a:r>
            <a:r>
              <a:rPr b="1" lang="en-US" sz="1800" spc="-7" strike="noStrike">
                <a:solidFill>
                  <a:srgbClr val="000000"/>
                </a:solidFill>
                <a:latin typeface="Times New Roman"/>
                <a:ea typeface="MS Gothic"/>
              </a:rPr>
              <a:t>, with editorial privilege for the ISUS Adhoc Chair. </a:t>
            </a:r>
            <a:endParaRPr b="0" lang="en-US" sz="1800" spc="-1" strike="noStrike">
              <a:solidFill>
                <a:srgbClr val="000000"/>
              </a:solidFill>
              <a:latin typeface="Arial"/>
            </a:endParaRPr>
          </a:p>
          <a:p>
            <a:pPr marL="719280" indent="-228600" algn="just">
              <a:lnSpc>
                <a:spcPct val="100000"/>
              </a:lnSpc>
              <a:spcBef>
                <a:spcPts val="499"/>
              </a:spcBef>
              <a:buNone/>
              <a:tabLst>
                <a:tab algn="l" pos="0"/>
              </a:tabLst>
            </a:pPr>
            <a:r>
              <a:rPr b="0" lang="en-US" sz="1600" spc="-7" strike="noStrike">
                <a:solidFill>
                  <a:srgbClr val="000000"/>
                </a:solidFill>
                <a:latin typeface="Times New Roman"/>
                <a:ea typeface="MS Gothic"/>
              </a:rPr>
              <a:t>Moved: Stuart Kerry</a:t>
            </a:r>
            <a:endParaRPr b="0" lang="en-US" sz="1600" spc="-1" strike="noStrike">
              <a:solidFill>
                <a:srgbClr val="000000"/>
              </a:solidFill>
              <a:latin typeface="Arial"/>
            </a:endParaRPr>
          </a:p>
          <a:p>
            <a:pPr marL="719280" indent="-228600" algn="just">
              <a:lnSpc>
                <a:spcPct val="100000"/>
              </a:lnSpc>
              <a:spcBef>
                <a:spcPts val="499"/>
              </a:spcBef>
              <a:buNone/>
              <a:tabLst>
                <a:tab algn="l" pos="0"/>
              </a:tabLst>
            </a:pPr>
            <a:r>
              <a:rPr b="0" lang="en-US" sz="1600" spc="-7" strike="noStrike">
                <a:solidFill>
                  <a:srgbClr val="000000"/>
                </a:solidFill>
                <a:latin typeface="Times New Roman"/>
                <a:ea typeface="MS Gothic"/>
              </a:rPr>
              <a:t>Seconded: Al Petrick</a:t>
            </a:r>
            <a:endParaRPr b="0" lang="en-US" sz="1600" spc="-1" strike="noStrike">
              <a:solidFill>
                <a:srgbClr val="000000"/>
              </a:solidFill>
              <a:latin typeface="Arial"/>
            </a:endParaRPr>
          </a:p>
          <a:p>
            <a:pPr marL="719280" indent="-228600" algn="just">
              <a:lnSpc>
                <a:spcPct val="100000"/>
              </a:lnSpc>
              <a:spcBef>
                <a:spcPts val="499"/>
              </a:spcBef>
              <a:buNone/>
              <a:tabLst>
                <a:tab algn="l" pos="0"/>
              </a:tabLst>
            </a:pPr>
            <a:r>
              <a:rPr b="0" lang="en-US" sz="1600" spc="-7" strike="noStrike">
                <a:solidFill>
                  <a:srgbClr val="000000"/>
                </a:solidFill>
                <a:latin typeface="Times New Roman"/>
                <a:ea typeface="MS Gothic"/>
              </a:rPr>
              <a:t>Discussion: None.</a:t>
            </a:r>
            <a:endParaRPr b="0" lang="en-US" sz="1600" spc="-1" strike="noStrike">
              <a:solidFill>
                <a:srgbClr val="000000"/>
              </a:solidFill>
              <a:latin typeface="Arial"/>
            </a:endParaRPr>
          </a:p>
          <a:p>
            <a:pPr marL="719280" indent="-228600" algn="just">
              <a:lnSpc>
                <a:spcPct val="100000"/>
              </a:lnSpc>
              <a:spcBef>
                <a:spcPts val="499"/>
              </a:spcBef>
              <a:buNone/>
              <a:tabLst>
                <a:tab algn="l" pos="0"/>
              </a:tabLst>
            </a:pPr>
            <a:r>
              <a:rPr b="0" lang="en-US" sz="1600" spc="-7" strike="noStrike">
                <a:solidFill>
                  <a:srgbClr val="000000"/>
                </a:solidFill>
                <a:latin typeface="Times New Roman"/>
                <a:ea typeface="MS Gothic"/>
              </a:rPr>
              <a:t>Vote: Approved by unanimous consent.</a:t>
            </a:r>
            <a:endParaRPr b="0" lang="en-US" sz="1600" spc="-1" strike="noStrike">
              <a:solidFill>
                <a:srgbClr val="000000"/>
              </a:solidFill>
              <a:latin typeface="Arial"/>
            </a:endParaRPr>
          </a:p>
          <a:p>
            <a:pPr marL="719280" indent="-228600" algn="just">
              <a:lnSpc>
                <a:spcPct val="100000"/>
              </a:lnSpc>
              <a:spcBef>
                <a:spcPts val="499"/>
              </a:spcBef>
              <a:buNone/>
              <a:tabLst>
                <a:tab algn="l" pos="0"/>
              </a:tabLst>
            </a:pPr>
            <a:r>
              <a:rPr b="0" lang="en-US" sz="1600" spc="-7" strike="noStrike">
                <a:solidFill>
                  <a:srgbClr val="000000"/>
                </a:solidFill>
                <a:latin typeface="Times New Roman"/>
                <a:ea typeface="MS Gothic"/>
              </a:rPr>
              <a:t>Result:  Approved.</a:t>
            </a:r>
            <a:endParaRPr b="0" lang="en-US" sz="1600" spc="-1" strike="noStrike">
              <a:solidFill>
                <a:srgbClr val="000000"/>
              </a:solidFill>
              <a:latin typeface="Arial"/>
            </a:endParaRPr>
          </a:p>
          <a:p>
            <a:pPr marL="399240" indent="-228600" algn="just">
              <a:lnSpc>
                <a:spcPct val="100000"/>
              </a:lnSpc>
              <a:spcBef>
                <a:spcPts val="499"/>
              </a:spcBef>
              <a:buNone/>
              <a:tabLst>
                <a:tab algn="l" pos="0"/>
              </a:tabLst>
            </a:pPr>
            <a:endParaRPr b="0" lang="en-US" sz="1600" spc="-1" strike="noStrike">
              <a:solidFill>
                <a:srgbClr val="000000"/>
              </a:solidFill>
              <a:latin typeface="Arial"/>
            </a:endParaRPr>
          </a:p>
          <a:p>
            <a:pPr marL="399240" indent="-228600">
              <a:lnSpc>
                <a:spcPct val="100000"/>
              </a:lnSpc>
              <a:spcBef>
                <a:spcPts val="1417"/>
              </a:spcBef>
              <a:buNone/>
              <a:tabLst>
                <a:tab algn="l" pos="0"/>
              </a:tabLst>
            </a:pPr>
            <a:endParaRPr b="0" lang="en-US" sz="1600" spc="-1" strike="noStrike">
              <a:solidFill>
                <a:srgbClr val="000000"/>
              </a:solidFill>
              <a:latin typeface="Arial"/>
            </a:endParaRPr>
          </a:p>
          <a:p>
            <a:pPr marL="399240" indent="-228600" algn="just">
              <a:lnSpc>
                <a:spcPct val="100000"/>
              </a:lnSpc>
              <a:spcBef>
                <a:spcPts val="601"/>
              </a:spcBef>
              <a:buNone/>
              <a:tabLst>
                <a:tab algn="l" pos="0"/>
              </a:tabLst>
            </a:pPr>
            <a:endParaRPr b="0" lang="en-US" sz="1600" spc="-1" strike="noStrike">
              <a:solidFill>
                <a:srgbClr val="000000"/>
              </a:solidFill>
              <a:latin typeface="Arial"/>
            </a:endParaRPr>
          </a:p>
        </p:txBody>
      </p:sp>
      <p:sp>
        <p:nvSpPr>
          <p:cNvPr id="134" name="Rectangle 14"/>
          <p:cNvSpPr/>
          <p:nvPr/>
        </p:nvSpPr>
        <p:spPr>
          <a:xfrm>
            <a:off x="7920000" y="6480000"/>
            <a:ext cx="3417120" cy="25056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5" name="PlaceHolder 1"/>
          <p:cNvSpPr>
            <a:spLocks noGrp="1"/>
          </p:cNvSpPr>
          <p:nvPr>
            <p:ph type="sldNum" idx="14"/>
          </p:nvPr>
        </p:nvSpPr>
        <p:spPr>
          <a:xfrm>
            <a:off x="5689440" y="6475320"/>
            <a:ext cx="804960" cy="36000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015A4CF3-0998-4E03-93CD-9CF2D834CDF1}"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36" name="PlaceHolder 2"/>
          <p:cNvSpPr>
            <a:spLocks noGrp="1"/>
          </p:cNvSpPr>
          <p:nvPr>
            <p:ph type="title"/>
          </p:nvPr>
        </p:nvSpPr>
        <p:spPr>
          <a:xfrm>
            <a:off x="990720" y="606600"/>
            <a:ext cx="10363680" cy="887040"/>
          </a:xfrm>
          <a:prstGeom prst="rect">
            <a:avLst/>
          </a:prstGeom>
          <a:noFill/>
          <a:ln w="9360">
            <a:noFill/>
          </a:ln>
        </p:spPr>
        <p:txBody>
          <a:bodyPr numCol="1" spcCol="0" lIns="92160" rIns="92160" tIns="46080" bIns="46080" anchor="ctr">
            <a:noAutofit/>
          </a:bodyPr>
          <a:p>
            <a:pPr algn="ctr">
              <a:lnSpc>
                <a:spcPct val="100000"/>
              </a:lnSpc>
              <a:spcBef>
                <a:spcPts val="601"/>
              </a:spcBef>
              <a:buNone/>
              <a:tabLst>
                <a:tab algn="l" pos="230040"/>
              </a:tabLst>
            </a:pPr>
            <a:r>
              <a:rPr b="1" lang="en-US" sz="2200" spc="-7" strike="sngStrike">
                <a:solidFill>
                  <a:srgbClr val="000000"/>
                </a:solidFill>
                <a:latin typeface="Times New Roman"/>
                <a:ea typeface="MS Gothic"/>
              </a:rPr>
              <a:t>Re-cap of IEEE-SA Policy Statement Adoption procedures</a:t>
            </a:r>
            <a:endParaRPr b="0" lang="en-US" sz="2200" spc="-1" strike="noStrike">
              <a:solidFill>
                <a:srgbClr val="000000"/>
              </a:solidFill>
              <a:latin typeface="Arial"/>
            </a:endParaRPr>
          </a:p>
        </p:txBody>
      </p:sp>
      <p:sp>
        <p:nvSpPr>
          <p:cNvPr id="137" name="PlaceHolder 3"/>
          <p:cNvSpPr>
            <a:spLocks noGrp="1"/>
          </p:cNvSpPr>
          <p:nvPr>
            <p:ph/>
          </p:nvPr>
        </p:nvSpPr>
        <p:spPr>
          <a:xfrm>
            <a:off x="882720" y="1387800"/>
            <a:ext cx="10548000" cy="4109760"/>
          </a:xfrm>
          <a:prstGeom prst="rect">
            <a:avLst/>
          </a:prstGeom>
          <a:noFill/>
          <a:ln w="9360">
            <a:noFill/>
          </a:ln>
        </p:spPr>
        <p:txBody>
          <a:bodyPr numCol="1" spcCol="0" lIns="92160" rIns="92160" tIns="46080" bIns="46080" anchor="t">
            <a:noAutofit/>
          </a:bodyPr>
          <a:p>
            <a:pPr marL="228600" indent="-228600" algn="just">
              <a:lnSpc>
                <a:spcPct val="100000"/>
              </a:lnSpc>
              <a:spcBef>
                <a:spcPts val="601"/>
              </a:spcBef>
              <a:buNone/>
              <a:tabLst>
                <a:tab algn="l" pos="0"/>
              </a:tabLst>
            </a:pPr>
            <a:endParaRPr b="0" lang="en-US" sz="1800" spc="-1" strike="noStrike">
              <a:solidFill>
                <a:srgbClr val="000000"/>
              </a:solidFill>
              <a:latin typeface="Arial"/>
            </a:endParaRPr>
          </a:p>
          <a:p>
            <a:pPr marL="228600" indent="-228600" algn="just">
              <a:lnSpc>
                <a:spcPct val="100000"/>
              </a:lnSpc>
              <a:spcBef>
                <a:spcPts val="601"/>
              </a:spcBef>
              <a:buNone/>
              <a:tabLst>
                <a:tab algn="l" pos="0"/>
              </a:tabLst>
            </a:pPr>
            <a:endParaRPr b="0" lang="en-US" sz="1800" spc="-1" strike="noStrike">
              <a:solidFill>
                <a:srgbClr val="000000"/>
              </a:solidFill>
              <a:latin typeface="Arial"/>
            </a:endParaRPr>
          </a:p>
          <a:p>
            <a:pPr marL="228600" indent="-228600" algn="just">
              <a:lnSpc>
                <a:spcPct val="100000"/>
              </a:lnSpc>
              <a:spcBef>
                <a:spcPts val="601"/>
              </a:spcBef>
              <a:buNone/>
              <a:tabLst>
                <a:tab algn="l" pos="0"/>
              </a:tabLst>
            </a:pPr>
            <a:r>
              <a:rPr b="1" i="1" lang="en-US" sz="1800" spc="-7" strike="sngStrike">
                <a:solidFill>
                  <a:srgbClr val="000000"/>
                </a:solidFill>
                <a:latin typeface="Times New Roman"/>
                <a:ea typeface="MS Gothic"/>
              </a:rPr>
              <a:t>Reminder from Karen McCabe,</a:t>
            </a:r>
            <a:r>
              <a:rPr b="1" lang="en-US" sz="1800" spc="-7" strike="sngStrike">
                <a:solidFill>
                  <a:srgbClr val="000000"/>
                </a:solidFill>
                <a:latin typeface="Times New Roman"/>
                <a:ea typeface="MS Gothic"/>
              </a:rPr>
              <a:t> </a:t>
            </a:r>
            <a:r>
              <a:rPr b="1" i="1" lang="en-US" sz="1800" spc="-7" strike="sngStrike">
                <a:solidFill>
                  <a:srgbClr val="000000"/>
                </a:solidFill>
                <a:latin typeface="Times New Roman"/>
                <a:ea typeface="MS Gothic"/>
              </a:rPr>
              <a:t>Senior Director of Public Affairs &amp; Marketing at IEEE SA</a:t>
            </a:r>
            <a:endParaRPr b="0" lang="en-US" sz="1800" spc="-1" strike="noStrike">
              <a:solidFill>
                <a:srgbClr val="000000"/>
              </a:solidFill>
              <a:latin typeface="Arial"/>
            </a:endParaRPr>
          </a:p>
          <a:p>
            <a:pPr marL="228600" indent="-228600" algn="just">
              <a:lnSpc>
                <a:spcPct val="100000"/>
              </a:lnSpc>
              <a:spcBef>
                <a:spcPts val="601"/>
              </a:spcBef>
              <a:buNone/>
              <a:tabLst>
                <a:tab algn="l" pos="0"/>
              </a:tabLst>
            </a:pPr>
            <a:endParaRPr b="0" lang="en-US" sz="1800" spc="-1" strike="noStrike">
              <a:solidFill>
                <a:srgbClr val="000000"/>
              </a:solidFill>
              <a:latin typeface="Arial"/>
            </a:endParaRPr>
          </a:p>
          <a:p>
            <a:pPr marL="228600" indent="-228600" algn="just">
              <a:lnSpc>
                <a:spcPct val="100000"/>
              </a:lnSpc>
              <a:spcBef>
                <a:spcPts val="601"/>
              </a:spcBef>
              <a:buNone/>
              <a:tabLst>
                <a:tab algn="l" pos="0"/>
              </a:tabLst>
            </a:pPr>
            <a:r>
              <a:rPr b="1" lang="en-US" sz="1800" spc="-7" strike="noStrike">
                <a:solidFill>
                  <a:srgbClr val="000000"/>
                </a:solidFill>
                <a:latin typeface="Times New Roman"/>
                <a:ea typeface="MS Gothic"/>
              </a:rPr>
              <a:t>Strategic importance of IEEE 802 representation in IEEE SA Policy Statement (Edward Au, 802.18 Chair)</a:t>
            </a:r>
            <a:endParaRPr b="0" lang="en-US" sz="1800" spc="-1" strike="noStrike">
              <a:solidFill>
                <a:srgbClr val="000000"/>
              </a:solidFill>
              <a:latin typeface="Arial"/>
            </a:endParaRPr>
          </a:p>
          <a:p>
            <a:pPr marL="228600" indent="-228600" algn="just">
              <a:lnSpc>
                <a:spcPct val="100000"/>
              </a:lnSpc>
              <a:spcBef>
                <a:spcPts val="601"/>
              </a:spcBef>
              <a:buNone/>
              <a:tabLst>
                <a:tab algn="l" pos="0"/>
              </a:tabLst>
            </a:pPr>
            <a:r>
              <a:rPr b="1" lang="en-US" sz="1800" spc="-7" strike="noStrike">
                <a:solidFill>
                  <a:srgbClr val="000000"/>
                </a:solidFill>
                <a:latin typeface="Times New Roman"/>
                <a:ea typeface="MS Gothic"/>
              </a:rPr>
              <a:t> </a:t>
            </a:r>
            <a:endParaRPr b="0" lang="en-US" sz="1800" spc="-1" strike="noStrike">
              <a:solidFill>
                <a:srgbClr val="000000"/>
              </a:solidFill>
              <a:latin typeface="Arial"/>
            </a:endParaRPr>
          </a:p>
        </p:txBody>
      </p:sp>
      <p:sp>
        <p:nvSpPr>
          <p:cNvPr id="138" name="Rectangle 16"/>
          <p:cNvSpPr/>
          <p:nvPr/>
        </p:nvSpPr>
        <p:spPr>
          <a:xfrm>
            <a:off x="7920000" y="6480000"/>
            <a:ext cx="3417120" cy="25056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PlaceHolder 1"/>
          <p:cNvSpPr>
            <a:spLocks noGrp="1"/>
          </p:cNvSpPr>
          <p:nvPr>
            <p:ph type="sldNum" idx="15"/>
          </p:nvPr>
        </p:nvSpPr>
        <p:spPr>
          <a:xfrm>
            <a:off x="5689440" y="6475320"/>
            <a:ext cx="804600" cy="35964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678786CD-441F-467E-AA95-B7D008CE8C06}"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40" name="PlaceHolder 2"/>
          <p:cNvSpPr>
            <a:spLocks noGrp="1"/>
          </p:cNvSpPr>
          <p:nvPr>
            <p:ph type="title"/>
          </p:nvPr>
        </p:nvSpPr>
        <p:spPr>
          <a:xfrm>
            <a:off x="990720" y="606600"/>
            <a:ext cx="10363320" cy="88668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Scope statement</a:t>
            </a:r>
            <a:endParaRPr b="0" lang="en-US" sz="2800" spc="-1" strike="noStrike">
              <a:solidFill>
                <a:srgbClr val="000000"/>
              </a:solidFill>
              <a:latin typeface="Arial"/>
            </a:endParaRPr>
          </a:p>
        </p:txBody>
      </p:sp>
      <p:sp>
        <p:nvSpPr>
          <p:cNvPr id="141" name="PlaceHolder 3"/>
          <p:cNvSpPr>
            <a:spLocks noGrp="1"/>
          </p:cNvSpPr>
          <p:nvPr>
            <p:ph/>
          </p:nvPr>
        </p:nvSpPr>
        <p:spPr>
          <a:xfrm>
            <a:off x="882720" y="1387800"/>
            <a:ext cx="10547640" cy="491184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Symbol"/>
              <a:buChar char=""/>
              <a:tabLst>
                <a:tab algn="l" pos="230040"/>
              </a:tabLst>
            </a:pPr>
            <a:r>
              <a:rPr b="1" lang="en-US" sz="1800" spc="-7" strike="noStrike">
                <a:solidFill>
                  <a:srgbClr val="000000"/>
                </a:solidFill>
                <a:latin typeface="Times New Roman"/>
                <a:ea typeface="MS Gothic"/>
              </a:rPr>
              <a:t>Current scope statement</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Symbol"/>
              <a:buChar char=""/>
              <a:tabLst>
                <a:tab algn="l" pos="230040"/>
              </a:tabLst>
            </a:pPr>
            <a:r>
              <a:rPr b="1" lang="en-US" sz="1800" spc="-7" strike="noStrike">
                <a:solidFill>
                  <a:srgbClr val="000000"/>
                </a:solidFill>
                <a:latin typeface="Times New Roman"/>
                <a:ea typeface="MS Gothic"/>
              </a:rPr>
              <a:t>Has been transmitted to .11, .15, .18 and .19 main reflectors on 29 Nov 2022, with a reminder on 1 Dec 2022. No comments received offline so far.</a:t>
            </a:r>
            <a:endParaRPr b="0" lang="en-US" sz="1800" spc="-1" strike="noStrike">
              <a:solidFill>
                <a:srgbClr val="000000"/>
              </a:solidFill>
              <a:latin typeface="Arial"/>
            </a:endParaRPr>
          </a:p>
          <a:p>
            <a:pPr lvl="2" marL="1320840" indent="-324000" algn="just">
              <a:lnSpc>
                <a:spcPct val="100000"/>
              </a:lnSpc>
              <a:spcBef>
                <a:spcPts val="1134"/>
              </a:spcBef>
              <a:buClr>
                <a:srgbClr val="000000"/>
              </a:buClr>
              <a:buSzPct val="75000"/>
              <a:buFont typeface="Symbol"/>
              <a:buChar char=""/>
              <a:tabLst>
                <a:tab algn="l" pos="230040"/>
              </a:tabLst>
            </a:pPr>
            <a:r>
              <a:rPr b="1" lang="en-US" sz="1400" spc="-7" strike="noStrike">
                <a:solidFill>
                  <a:srgbClr val="000000"/>
                </a:solidFill>
                <a:latin typeface="Times New Roman"/>
                <a:ea typeface="MS Gothic"/>
              </a:rPr>
              <a:t>We're expecting IEEE-SA/IEEE Public Policy team to be doing high-level engagement (e.g. with non-technical experts in various governance institutions, governments, ministers, political appointees, etc.). Our document should support these activities with respect to representing the work of IEEE 802 technologies that use unlicensed spectrum.</a:t>
            </a:r>
            <a:endParaRPr b="0" lang="en-US" sz="1400" spc="-1" strike="noStrike">
              <a:solidFill>
                <a:srgbClr val="000000"/>
              </a:solidFill>
              <a:latin typeface="Arial"/>
            </a:endParaRPr>
          </a:p>
          <a:p>
            <a:pPr lvl="2" marL="1320840" indent="-324000" algn="just">
              <a:lnSpc>
                <a:spcPct val="100000"/>
              </a:lnSpc>
              <a:spcBef>
                <a:spcPts val="1134"/>
              </a:spcBef>
              <a:buClr>
                <a:srgbClr val="000000"/>
              </a:buClr>
              <a:buSzPct val="75000"/>
              <a:buFont typeface="Symbol"/>
              <a:buChar char=""/>
              <a:tabLst>
                <a:tab algn="l" pos="230040"/>
              </a:tabLst>
            </a:pPr>
            <a:r>
              <a:rPr b="1" lang="en-US" sz="1400" spc="-7" strike="noStrike">
                <a:solidFill>
                  <a:srgbClr val="000000"/>
                </a:solidFill>
                <a:latin typeface="Times New Roman"/>
                <a:ea typeface="MS Gothic"/>
              </a:rPr>
              <a:t>We expect that subject matter experts from IEEE 802.18 RR-TAG (or similar) will, also in future, be the ones engaging with technical sub-groups at e.g. regulators on specific substance matter issues that require more in-depth knowledge about specific technical developments, requirements or market needs.</a:t>
            </a:r>
            <a:endParaRPr b="0" lang="en-US" sz="1400" spc="-1" strike="noStrike">
              <a:solidFill>
                <a:srgbClr val="000000"/>
              </a:solidFill>
              <a:latin typeface="Arial"/>
            </a:endParaRPr>
          </a:p>
          <a:p>
            <a:pPr lvl="2" marL="1320840" indent="-324000" algn="just">
              <a:lnSpc>
                <a:spcPct val="100000"/>
              </a:lnSpc>
              <a:spcBef>
                <a:spcPts val="1134"/>
              </a:spcBef>
              <a:buClr>
                <a:srgbClr val="000000"/>
              </a:buClr>
              <a:buSzPct val="75000"/>
              <a:buFont typeface="Symbol"/>
              <a:buChar char=""/>
              <a:tabLst>
                <a:tab algn="l" pos="230040"/>
              </a:tabLst>
            </a:pPr>
            <a:r>
              <a:rPr b="1" lang="en-US" sz="1400" spc="-7" strike="noStrike">
                <a:solidFill>
                  <a:srgbClr val="000000"/>
                </a:solidFill>
                <a:latin typeface="Times New Roman"/>
                <a:ea typeface="MS Gothic"/>
              </a:rPr>
              <a:t>This would suggest the document that we produce in ISUS should be a "high level overview" of the IEEE 802 family of standards:</a:t>
            </a:r>
            <a:endParaRPr b="0" lang="en-US" sz="1400" spc="-1" strike="noStrike">
              <a:solidFill>
                <a:srgbClr val="000000"/>
              </a:solidFill>
              <a:latin typeface="Arial"/>
            </a:endParaRPr>
          </a:p>
          <a:p>
            <a:pPr lvl="3" marL="1778040" indent="-228600" algn="just">
              <a:lnSpc>
                <a:spcPct val="100000"/>
              </a:lnSpc>
              <a:spcBef>
                <a:spcPts val="1134"/>
              </a:spcBef>
              <a:buClr>
                <a:srgbClr val="000000"/>
              </a:buClr>
              <a:buSzPct val="75000"/>
              <a:buFont typeface="Symbol"/>
              <a:buChar char=""/>
              <a:tabLst>
                <a:tab algn="l" pos="230040"/>
              </a:tabLst>
            </a:pPr>
            <a:r>
              <a:rPr b="1" lang="en-US" sz="1200" spc="-7" strike="noStrike">
                <a:solidFill>
                  <a:srgbClr val="000000"/>
                </a:solidFill>
                <a:latin typeface="Times New Roman"/>
                <a:ea typeface="MS Gothic"/>
              </a:rPr>
              <a:t>We will need </a:t>
            </a:r>
            <a:r>
              <a:rPr b="1" lang="en-US" sz="1200" spc="-7" strike="noStrike" u="sng">
                <a:solidFill>
                  <a:srgbClr val="000000"/>
                </a:solidFill>
                <a:uFillTx/>
                <a:latin typeface="Times New Roman"/>
                <a:ea typeface="MS Gothic"/>
              </a:rPr>
              <a:t>references to some particularly strong brand-names</a:t>
            </a:r>
            <a:r>
              <a:rPr b="1" lang="en-US" sz="1200" spc="-7" strike="noStrike">
                <a:solidFill>
                  <a:srgbClr val="000000"/>
                </a:solidFill>
                <a:latin typeface="Times New Roman"/>
                <a:ea typeface="MS Gothic"/>
              </a:rPr>
              <a:t>, like Wi-Fi (footnote? Paragraph? Make the connection)</a:t>
            </a:r>
            <a:endParaRPr b="0" lang="en-US" sz="1200" spc="-1" strike="noStrike">
              <a:solidFill>
                <a:srgbClr val="000000"/>
              </a:solidFill>
              <a:latin typeface="Arial"/>
            </a:endParaRPr>
          </a:p>
          <a:p>
            <a:pPr lvl="3" marL="1778040" indent="-228600" algn="just">
              <a:lnSpc>
                <a:spcPct val="100000"/>
              </a:lnSpc>
              <a:spcBef>
                <a:spcPts val="1134"/>
              </a:spcBef>
              <a:buClr>
                <a:srgbClr val="000000"/>
              </a:buClr>
              <a:buSzPct val="75000"/>
              <a:buFont typeface="Symbol"/>
              <a:buChar char=""/>
              <a:tabLst>
                <a:tab algn="l" pos="230040"/>
              </a:tabLst>
            </a:pPr>
            <a:r>
              <a:rPr b="1" lang="en-US" sz="1200" spc="-7" strike="noStrike">
                <a:solidFill>
                  <a:srgbClr val="000000"/>
                </a:solidFill>
                <a:latin typeface="Times New Roman"/>
                <a:ea typeface="MS Gothic"/>
              </a:rPr>
              <a:t>Other 802 technologies may not be as strongly connected with particular consumer brands. They are more often embedded in consumer products but not identified with a particular consumer brand </a:t>
            </a:r>
            <a:endParaRPr b="0" lang="en-US" sz="1200" spc="-1" strike="noStrike">
              <a:solidFill>
                <a:srgbClr val="000000"/>
              </a:solidFill>
              <a:latin typeface="Arial"/>
            </a:endParaRPr>
          </a:p>
          <a:p>
            <a:pPr lvl="3" marL="1778040" indent="-228600" algn="just">
              <a:lnSpc>
                <a:spcPct val="100000"/>
              </a:lnSpc>
              <a:spcBef>
                <a:spcPts val="1134"/>
              </a:spcBef>
              <a:buClr>
                <a:srgbClr val="000000"/>
              </a:buClr>
              <a:buSzPct val="75000"/>
              <a:buFont typeface="Symbol"/>
              <a:buChar char=""/>
              <a:tabLst>
                <a:tab algn="l" pos="230040"/>
              </a:tabLst>
            </a:pPr>
            <a:r>
              <a:rPr b="1" lang="en-US" sz="1200" spc="-7" strike="noStrike">
                <a:solidFill>
                  <a:srgbClr val="000000"/>
                </a:solidFill>
                <a:latin typeface="Times New Roman"/>
                <a:ea typeface="MS Gothic"/>
              </a:rPr>
              <a:t>Link applications with technologies from 802 --&gt; they use spectrum, share spectrum, co-existence, </a:t>
            </a:r>
            <a:r>
              <a:rPr b="1" lang="en-US" sz="1200" spc="-7" strike="noStrike" u="sng">
                <a:solidFill>
                  <a:srgbClr val="000000"/>
                </a:solidFill>
                <a:uFillTx/>
                <a:latin typeface="Times New Roman"/>
                <a:ea typeface="MS Gothic"/>
              </a:rPr>
              <a:t>highlight 802.19</a:t>
            </a:r>
            <a:r>
              <a:rPr b="1" lang="en-US" sz="1200" spc="-7" strike="noStrike">
                <a:solidFill>
                  <a:srgbClr val="000000"/>
                </a:solidFill>
                <a:latin typeface="Times New Roman"/>
                <a:ea typeface="MS Gothic"/>
              </a:rPr>
              <a:t> etc</a:t>
            </a:r>
            <a:endParaRPr b="0" lang="en-US" sz="1200" spc="-1" strike="noStrike">
              <a:solidFill>
                <a:srgbClr val="000000"/>
              </a:solidFill>
              <a:latin typeface="Arial"/>
            </a:endParaRPr>
          </a:p>
          <a:p>
            <a:pPr lvl="3" marL="1778040" indent="-228600" algn="just">
              <a:lnSpc>
                <a:spcPct val="100000"/>
              </a:lnSpc>
              <a:spcBef>
                <a:spcPts val="1134"/>
              </a:spcBef>
              <a:buClr>
                <a:srgbClr val="000000"/>
              </a:buClr>
              <a:buSzPct val="75000"/>
              <a:buFont typeface="Symbol"/>
              <a:buChar char=""/>
              <a:tabLst>
                <a:tab algn="l" pos="230040"/>
              </a:tabLst>
            </a:pPr>
            <a:r>
              <a:rPr b="1" lang="en-US" sz="1200" spc="-7" strike="noStrike">
                <a:solidFill>
                  <a:srgbClr val="000000"/>
                </a:solidFill>
                <a:latin typeface="Times New Roman"/>
                <a:ea typeface="MS Gothic"/>
              </a:rPr>
              <a:t>Unlicensed spectrum technologies is something that we contribute to and use and we provide technologies in this space, everyone is using them</a:t>
            </a:r>
            <a:endParaRPr b="0" lang="en-US" sz="1200" spc="-1" strike="noStrike">
              <a:solidFill>
                <a:srgbClr val="000000"/>
              </a:solidFill>
              <a:latin typeface="Arial"/>
            </a:endParaRPr>
          </a:p>
        </p:txBody>
      </p:sp>
      <p:sp>
        <p:nvSpPr>
          <p:cNvPr id="142" name="Rectangle 2"/>
          <p:cNvSpPr/>
          <p:nvPr/>
        </p:nvSpPr>
        <p:spPr>
          <a:xfrm>
            <a:off x="7920000" y="6480000"/>
            <a:ext cx="3417120" cy="25056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3" name="PlaceHolder 1"/>
          <p:cNvSpPr>
            <a:spLocks noGrp="1"/>
          </p:cNvSpPr>
          <p:nvPr>
            <p:ph type="sldNum" idx="16"/>
          </p:nvPr>
        </p:nvSpPr>
        <p:spPr>
          <a:xfrm>
            <a:off x="5689440" y="6475320"/>
            <a:ext cx="804600" cy="35964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BB6A632B-33BB-4AA9-B876-B4D48F0A1566}"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44" name="PlaceHolder 2"/>
          <p:cNvSpPr>
            <a:spLocks noGrp="1"/>
          </p:cNvSpPr>
          <p:nvPr>
            <p:ph type="title"/>
          </p:nvPr>
        </p:nvSpPr>
        <p:spPr>
          <a:xfrm>
            <a:off x="990720" y="606600"/>
            <a:ext cx="10363320" cy="88668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 first outline of statement headings</a:t>
            </a:r>
            <a:endParaRPr b="0" lang="en-US" sz="2800" spc="-1" strike="noStrike">
              <a:solidFill>
                <a:srgbClr val="000000"/>
              </a:solidFill>
              <a:latin typeface="Arial"/>
            </a:endParaRPr>
          </a:p>
        </p:txBody>
      </p:sp>
      <p:sp>
        <p:nvSpPr>
          <p:cNvPr id="145" name="PlaceHolder 3"/>
          <p:cNvSpPr>
            <a:spLocks noGrp="1"/>
          </p:cNvSpPr>
          <p:nvPr>
            <p:ph/>
          </p:nvPr>
        </p:nvSpPr>
        <p:spPr>
          <a:xfrm>
            <a:off x="882720" y="1387800"/>
            <a:ext cx="10547640" cy="491184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Symbol"/>
              <a:buChar char=""/>
              <a:tabLst>
                <a:tab algn="l" pos="230040"/>
              </a:tabLst>
            </a:pPr>
            <a:r>
              <a:rPr b="1" lang="en-US" sz="1800" spc="-7" strike="noStrike">
                <a:solidFill>
                  <a:srgbClr val="000000"/>
                </a:solidFill>
                <a:latin typeface="Times New Roman"/>
                <a:ea typeface="MS Gothic"/>
              </a:rPr>
              <a:t>In the draft position statement contained in doc. 18-22-0087r0, the following headings are proposed:</a:t>
            </a:r>
            <a:endParaRPr b="0" lang="en-US" sz="1800" spc="-1" strike="noStrike">
              <a:solidFill>
                <a:srgbClr val="000000"/>
              </a:solidFill>
              <a:latin typeface="Arial"/>
            </a:endParaRPr>
          </a:p>
          <a:p>
            <a:pPr marL="406440" indent="-228600">
              <a:lnSpc>
                <a:spcPct val="115000"/>
              </a:lnSpc>
              <a:spcBef>
                <a:spcPts val="1001"/>
              </a:spcBef>
              <a:spcAft>
                <a:spcPts val="1060"/>
              </a:spcAft>
              <a:buNone/>
              <a:tabLst>
                <a:tab algn="l" pos="0"/>
              </a:tabLst>
            </a:pPr>
            <a:r>
              <a:rPr b="1" lang="en-US" sz="1800" spc="-7" strike="noStrike">
                <a:solidFill>
                  <a:srgbClr val="000000"/>
                </a:solidFill>
                <a:latin typeface="Times New Roman"/>
                <a:ea typeface="MS Gothic"/>
              </a:rPr>
              <a:t>&lt;Introductory paragraph&gt;</a:t>
            </a:r>
            <a:endParaRPr b="0" lang="en-US" sz="1800" spc="-1" strike="noStrike">
              <a:solidFill>
                <a:srgbClr val="000000"/>
              </a:solidFill>
              <a:latin typeface="Arial"/>
            </a:endParaRPr>
          </a:p>
          <a:p>
            <a:pPr marL="406440" indent="-228600">
              <a:lnSpc>
                <a:spcPct val="115000"/>
              </a:lnSpc>
              <a:spcBef>
                <a:spcPts val="1001"/>
              </a:spcBef>
              <a:spcAft>
                <a:spcPts val="1060"/>
              </a:spcAft>
              <a:buNone/>
              <a:tabLst>
                <a:tab algn="l" pos="0"/>
              </a:tabLst>
            </a:pPr>
            <a:r>
              <a:rPr b="1" lang="en-US" sz="1800" spc="-7" strike="noStrike">
                <a:solidFill>
                  <a:srgbClr val="000000"/>
                </a:solidFill>
                <a:latin typeface="Times New Roman"/>
                <a:ea typeface="MS Gothic"/>
              </a:rPr>
              <a:t>&lt;The IEEE 802 family of technologies for unlicensed spectrum&gt;</a:t>
            </a:r>
            <a:endParaRPr b="0" lang="en-US" sz="1800" spc="-1" strike="noStrike">
              <a:solidFill>
                <a:srgbClr val="000000"/>
              </a:solidFill>
              <a:latin typeface="Arial"/>
            </a:endParaRPr>
          </a:p>
          <a:p>
            <a:pPr marL="406440" indent="-228600">
              <a:lnSpc>
                <a:spcPct val="115000"/>
              </a:lnSpc>
              <a:spcBef>
                <a:spcPts val="1001"/>
              </a:spcBef>
              <a:spcAft>
                <a:spcPts val="1060"/>
              </a:spcAft>
              <a:buNone/>
              <a:tabLst>
                <a:tab algn="l" pos="0"/>
              </a:tabLst>
            </a:pPr>
            <a:r>
              <a:rPr b="1" lang="en-US" sz="1800" spc="-7" strike="noStrike">
                <a:solidFill>
                  <a:srgbClr val="000000"/>
                </a:solidFill>
                <a:latin typeface="Times New Roman"/>
                <a:ea typeface="MS Gothic"/>
              </a:rPr>
              <a:t>&lt;History&gt;</a:t>
            </a:r>
            <a:endParaRPr b="0" lang="en-US" sz="1800" spc="-1" strike="noStrike">
              <a:solidFill>
                <a:srgbClr val="000000"/>
              </a:solidFill>
              <a:latin typeface="Arial"/>
            </a:endParaRPr>
          </a:p>
          <a:p>
            <a:pPr marL="406440" indent="-228600">
              <a:lnSpc>
                <a:spcPct val="115000"/>
              </a:lnSpc>
              <a:spcBef>
                <a:spcPts val="6"/>
              </a:spcBef>
              <a:spcAft>
                <a:spcPts val="601"/>
              </a:spcAft>
              <a:buNone/>
              <a:tabLst>
                <a:tab algn="l" pos="0"/>
              </a:tabLst>
            </a:pPr>
            <a:r>
              <a:rPr b="1" lang="en-US" sz="1800" spc="-7" strike="noStrike">
                <a:solidFill>
                  <a:srgbClr val="000000"/>
                </a:solidFill>
                <a:latin typeface="Times New Roman"/>
                <a:ea typeface="MS Gothic"/>
              </a:rPr>
              <a:t>&lt;Current applications, increasing future applications&gt;</a:t>
            </a:r>
            <a:endParaRPr b="0" lang="en-US" sz="1800" spc="-1" strike="noStrike">
              <a:solidFill>
                <a:srgbClr val="000000"/>
              </a:solidFill>
              <a:latin typeface="Arial"/>
            </a:endParaRPr>
          </a:p>
          <a:p>
            <a:pPr marL="406440" indent="-228600">
              <a:lnSpc>
                <a:spcPct val="115000"/>
              </a:lnSpc>
              <a:spcBef>
                <a:spcPts val="6"/>
              </a:spcBef>
              <a:spcAft>
                <a:spcPts val="601"/>
              </a:spcAft>
              <a:buNone/>
              <a:tabLst>
                <a:tab algn="l" pos="0"/>
              </a:tabLst>
            </a:pPr>
            <a:r>
              <a:rPr b="1" lang="en-US" sz="1800" spc="-7" strike="noStrike">
                <a:solidFill>
                  <a:srgbClr val="000000"/>
                </a:solidFill>
                <a:latin typeface="Times New Roman"/>
                <a:ea typeface="MS Gothic"/>
              </a:rPr>
              <a:t>--- </a:t>
            </a:r>
            <a:r>
              <a:rPr b="1" i="1" lang="en-US" sz="1800" spc="-7" strike="noStrike">
                <a:solidFill>
                  <a:srgbClr val="000000"/>
                </a:solidFill>
                <a:latin typeface="Times New Roman"/>
                <a:ea typeface="MS Gothic"/>
              </a:rPr>
              <a:t>stuff we’ve done, avoid mentioning current projects (describe workflows? i.e. one amendment per so-and-so-years), high-level trends and applications, ideas and visions</a:t>
            </a:r>
            <a:endParaRPr b="0" lang="en-US" sz="1800" spc="-1" strike="noStrike">
              <a:solidFill>
                <a:srgbClr val="000000"/>
              </a:solidFill>
              <a:latin typeface="Arial"/>
            </a:endParaRPr>
          </a:p>
          <a:p>
            <a:pPr marL="406440" indent="-228600">
              <a:lnSpc>
                <a:spcPct val="115000"/>
              </a:lnSpc>
              <a:spcBef>
                <a:spcPts val="6"/>
              </a:spcBef>
              <a:spcAft>
                <a:spcPts val="601"/>
              </a:spcAft>
              <a:buNone/>
              <a:tabLst>
                <a:tab algn="l" pos="0"/>
              </a:tabLst>
            </a:pPr>
            <a:r>
              <a:rPr b="1" lang="en-US" sz="1800" spc="-7" strike="noStrike">
                <a:solidFill>
                  <a:srgbClr val="000000"/>
                </a:solidFill>
                <a:latin typeface="Times New Roman"/>
                <a:ea typeface="MS Gothic"/>
              </a:rPr>
              <a:t>&lt;Spectrum sharing, co-existence, .19&gt;</a:t>
            </a:r>
            <a:endParaRPr b="0" lang="en-US" sz="1800" spc="-1" strike="noStrike">
              <a:solidFill>
                <a:srgbClr val="000000"/>
              </a:solidFill>
              <a:latin typeface="Arial"/>
            </a:endParaRPr>
          </a:p>
          <a:p>
            <a:pPr marL="406440" indent="-228600">
              <a:lnSpc>
                <a:spcPct val="115000"/>
              </a:lnSpc>
              <a:spcBef>
                <a:spcPts val="1001"/>
              </a:spcBef>
              <a:spcAft>
                <a:spcPts val="601"/>
              </a:spcAft>
              <a:buNone/>
              <a:tabLst>
                <a:tab algn="l" pos="0"/>
              </a:tabLst>
            </a:pPr>
            <a:r>
              <a:rPr b="1" lang="en-US" sz="1800" spc="-7" strike="noStrike">
                <a:solidFill>
                  <a:srgbClr val="000000"/>
                </a:solidFill>
                <a:latin typeface="Times New Roman"/>
                <a:ea typeface="MS Gothic"/>
              </a:rPr>
              <a:t>&lt;Optimistic end-note&gt;</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Symbol"/>
              <a:buChar char=""/>
              <a:tabLst>
                <a:tab algn="l" pos="230040"/>
              </a:tabLst>
            </a:pPr>
            <a:r>
              <a:rPr b="1" lang="en-US" sz="1800" spc="-7" strike="noStrike" u="sng">
                <a:solidFill>
                  <a:srgbClr val="000000"/>
                </a:solidFill>
                <a:uFillTx/>
                <a:latin typeface="Times New Roman"/>
                <a:ea typeface="MS Gothic"/>
              </a:rPr>
              <a:t>We have a lot of snippet texts from contributions we’ve developed in response to regulatory authorities in 2022. </a:t>
            </a:r>
            <a:r>
              <a:rPr b="1" lang="en-US" sz="1800" spc="-7" strike="noStrike">
                <a:solidFill>
                  <a:srgbClr val="000000"/>
                </a:solidFill>
                <a:latin typeface="Times New Roman"/>
                <a:ea typeface="MS Gothic"/>
              </a:rPr>
              <a:t> (see nxt slide)</a:t>
            </a:r>
            <a:endParaRPr b="0" lang="en-US" sz="1800" spc="-1" strike="noStrike">
              <a:solidFill>
                <a:srgbClr val="000000"/>
              </a:solidFill>
              <a:latin typeface="Arial"/>
            </a:endParaRPr>
          </a:p>
        </p:txBody>
      </p:sp>
      <p:sp>
        <p:nvSpPr>
          <p:cNvPr id="146" name="Rectangle 15"/>
          <p:cNvSpPr/>
          <p:nvPr/>
        </p:nvSpPr>
        <p:spPr>
          <a:xfrm>
            <a:off x="7920000" y="6480000"/>
            <a:ext cx="3417120" cy="25056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7" name="PlaceHolder 1"/>
          <p:cNvSpPr>
            <a:spLocks noGrp="1"/>
          </p:cNvSpPr>
          <p:nvPr>
            <p:ph type="sldNum" idx="17"/>
          </p:nvPr>
        </p:nvSpPr>
        <p:spPr>
          <a:xfrm>
            <a:off x="5689440" y="6475320"/>
            <a:ext cx="804600" cy="35964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B435C44F-69CB-4EB5-93CE-44D1A0A93557}"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48" name="PlaceHolder 2"/>
          <p:cNvSpPr>
            <a:spLocks noGrp="1"/>
          </p:cNvSpPr>
          <p:nvPr>
            <p:ph type="title"/>
          </p:nvPr>
        </p:nvSpPr>
        <p:spPr>
          <a:xfrm>
            <a:off x="990720" y="606600"/>
            <a:ext cx="10363320" cy="88668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 first outline of statement headings</a:t>
            </a:r>
            <a:endParaRPr b="0" lang="en-US" sz="2800" spc="-1" strike="noStrike">
              <a:solidFill>
                <a:srgbClr val="000000"/>
              </a:solidFill>
              <a:latin typeface="Arial"/>
            </a:endParaRPr>
          </a:p>
        </p:txBody>
      </p:sp>
      <p:sp>
        <p:nvSpPr>
          <p:cNvPr id="149" name="PlaceHolder 3"/>
          <p:cNvSpPr>
            <a:spLocks noGrp="1"/>
          </p:cNvSpPr>
          <p:nvPr>
            <p:ph/>
          </p:nvPr>
        </p:nvSpPr>
        <p:spPr>
          <a:xfrm>
            <a:off x="882720" y="1387800"/>
            <a:ext cx="10547640" cy="491184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Symbol"/>
              <a:buChar char=""/>
              <a:tabLst>
                <a:tab algn="l" pos="230040"/>
              </a:tabLst>
            </a:pPr>
            <a:r>
              <a:rPr b="1" lang="en-US" sz="1800" spc="-7" strike="noStrike">
                <a:solidFill>
                  <a:srgbClr val="000000"/>
                </a:solidFill>
                <a:latin typeface="Times New Roman"/>
                <a:ea typeface="MS Gothic"/>
              </a:rPr>
              <a:t>Examples of texts we could rework</a:t>
            </a:r>
            <a:endParaRPr b="0" lang="en-US" sz="1800" spc="-1" strike="noStrike">
              <a:solidFill>
                <a:srgbClr val="000000"/>
              </a:solidFill>
              <a:latin typeface="Arial"/>
            </a:endParaRPr>
          </a:p>
          <a:p>
            <a:pPr lvl="1" marL="864000" indent="-324000">
              <a:lnSpc>
                <a:spcPct val="90000"/>
              </a:lnSpc>
              <a:spcBef>
                <a:spcPts val="1134"/>
              </a:spcBef>
              <a:buClr>
                <a:srgbClr val="000000"/>
              </a:buClr>
              <a:buSzPct val="75000"/>
              <a:buFont typeface="Symbol"/>
              <a:buChar char=""/>
              <a:tabLst>
                <a:tab algn="l" pos="230040"/>
              </a:tabLst>
            </a:pPr>
            <a:r>
              <a:rPr b="1" lang="en-US" sz="1800" spc="-7" strike="noStrike">
                <a:solidFill>
                  <a:srgbClr val="000000"/>
                </a:solidFill>
                <a:latin typeface="Times New Roman"/>
                <a:ea typeface="MS Gothic"/>
              </a:rPr>
              <a:t>18-22-0111r7 (contains .11 texts)</a:t>
            </a:r>
            <a:endParaRPr b="0" lang="en-US" sz="1800" spc="-1" strike="noStrike">
              <a:solidFill>
                <a:srgbClr val="000000"/>
              </a:solidFill>
              <a:latin typeface="Arial"/>
            </a:endParaRPr>
          </a:p>
          <a:p>
            <a:pPr lvl="1" marL="864000" indent="-324000">
              <a:lnSpc>
                <a:spcPct val="90000"/>
              </a:lnSpc>
              <a:spcBef>
                <a:spcPts val="1134"/>
              </a:spcBef>
              <a:buClr>
                <a:srgbClr val="000000"/>
              </a:buClr>
              <a:buSzPct val="75000"/>
              <a:buFont typeface="Symbol"/>
              <a:buChar char=""/>
              <a:tabLst>
                <a:tab algn="l" pos="230040"/>
              </a:tabLst>
            </a:pPr>
            <a:r>
              <a:rPr b="1" lang="en-US" sz="1800" spc="-7" strike="noStrike">
                <a:solidFill>
                  <a:srgbClr val="000000"/>
                </a:solidFill>
                <a:latin typeface="Times New Roman"/>
                <a:ea typeface="MS Gothic"/>
              </a:rPr>
              <a:t>18-22-0114r6 (contains .11 texts)</a:t>
            </a:r>
            <a:endParaRPr b="0" lang="en-US" sz="1800" spc="-1" strike="noStrike">
              <a:solidFill>
                <a:srgbClr val="000000"/>
              </a:solidFill>
              <a:latin typeface="Arial"/>
            </a:endParaRPr>
          </a:p>
          <a:p>
            <a:pPr lvl="1" marL="864000" indent="-324000">
              <a:lnSpc>
                <a:spcPct val="90000"/>
              </a:lnSpc>
              <a:spcBef>
                <a:spcPts val="1134"/>
              </a:spcBef>
              <a:buClr>
                <a:srgbClr val="000000"/>
              </a:buClr>
              <a:buSzPct val="75000"/>
              <a:buFont typeface="Symbol"/>
              <a:buChar char=""/>
              <a:tabLst>
                <a:tab algn="l" pos="230040"/>
              </a:tabLst>
            </a:pPr>
            <a:r>
              <a:rPr b="1" lang="en-US" sz="1800" spc="-7" strike="noStrike">
                <a:solidFill>
                  <a:srgbClr val="000000"/>
                </a:solidFill>
                <a:latin typeface="Times New Roman"/>
                <a:ea typeface="MS Gothic"/>
              </a:rPr>
              <a:t>18-22-0120r7 (contains both .11 and .15 texts)</a:t>
            </a:r>
            <a:endParaRPr b="0" lang="en-US" sz="1800" spc="-1" strike="noStrike">
              <a:solidFill>
                <a:srgbClr val="000000"/>
              </a:solidFill>
              <a:latin typeface="Arial"/>
            </a:endParaRPr>
          </a:p>
          <a:p>
            <a:pPr lvl="1" marL="864000" indent="-324000">
              <a:lnSpc>
                <a:spcPct val="90000"/>
              </a:lnSpc>
              <a:spcBef>
                <a:spcPts val="1134"/>
              </a:spcBef>
              <a:buClr>
                <a:srgbClr val="000000"/>
              </a:buClr>
              <a:buSzPct val="75000"/>
              <a:buFont typeface="Symbol"/>
              <a:buChar char=""/>
              <a:tabLst>
                <a:tab algn="l" pos="230040"/>
              </a:tabLst>
            </a:pPr>
            <a:r>
              <a:rPr b="1" lang="en-US" sz="1800" spc="-7" strike="noStrike">
                <a:solidFill>
                  <a:srgbClr val="000000"/>
                </a:solidFill>
                <a:latin typeface="Times New Roman"/>
                <a:ea typeface="MS Gothic"/>
              </a:rPr>
              <a:t>18-22-0142r6 (contains .11 and .15 texts)</a:t>
            </a:r>
            <a:endParaRPr b="0" lang="en-US" sz="1800" spc="-1" strike="noStrike">
              <a:solidFill>
                <a:srgbClr val="000000"/>
              </a:solidFill>
              <a:latin typeface="Arial"/>
            </a:endParaRPr>
          </a:p>
          <a:p>
            <a:pPr lvl="1" marL="864000" indent="-324000">
              <a:lnSpc>
                <a:spcPct val="90000"/>
              </a:lnSpc>
              <a:spcBef>
                <a:spcPts val="1134"/>
              </a:spcBef>
              <a:buClr>
                <a:srgbClr val="000000"/>
              </a:buClr>
              <a:buSzPct val="75000"/>
              <a:buFont typeface="Symbol"/>
              <a:buChar char=""/>
              <a:tabLst>
                <a:tab algn="l" pos="230040"/>
              </a:tabLst>
            </a:pPr>
            <a:r>
              <a:rPr b="1" lang="en-US" sz="1800" spc="-7" strike="noStrike">
                <a:solidFill>
                  <a:srgbClr val="000000"/>
                </a:solidFill>
                <a:latin typeface="Times New Roman"/>
                <a:ea typeface="MS Gothic"/>
              </a:rPr>
              <a:t>18-22-0152r0 (contains .15 texts)</a:t>
            </a:r>
            <a:endParaRPr b="0" lang="en-US" sz="1800" spc="-1" strike="noStrike">
              <a:solidFill>
                <a:srgbClr val="000000"/>
              </a:solidFill>
              <a:latin typeface="Arial"/>
            </a:endParaRPr>
          </a:p>
          <a:p>
            <a:pPr marL="230040" indent="-230040">
              <a:lnSpc>
                <a:spcPct val="90000"/>
              </a:lnSpc>
              <a:spcBef>
                <a:spcPts val="1417"/>
              </a:spcBef>
              <a:buClr>
                <a:srgbClr val="000000"/>
              </a:buClr>
              <a:buFont typeface="Symbol"/>
              <a:buChar char=""/>
              <a:tabLst>
                <a:tab algn="l" pos="230040"/>
              </a:tabLst>
            </a:pPr>
            <a:r>
              <a:rPr b="1" lang="en-US" sz="1800" spc="-7" strike="noStrike">
                <a:solidFill>
                  <a:srgbClr val="000000"/>
                </a:solidFill>
                <a:latin typeface="Times New Roman"/>
                <a:ea typeface="MS Gothic"/>
              </a:rPr>
              <a:t>Rework what we have but make more generic?</a:t>
            </a:r>
            <a:endParaRPr b="0" lang="en-US" sz="1800" spc="-1" strike="noStrike">
              <a:solidFill>
                <a:srgbClr val="000000"/>
              </a:solidFill>
              <a:latin typeface="Arial"/>
            </a:endParaRPr>
          </a:p>
          <a:p>
            <a:pPr algn="just">
              <a:lnSpc>
                <a:spcPct val="100000"/>
              </a:lnSpc>
              <a:spcBef>
                <a:spcPts val="601"/>
              </a:spcBef>
              <a:buNone/>
              <a:tabLst>
                <a:tab algn="l" pos="230040"/>
              </a:tabLst>
            </a:pPr>
            <a:br>
              <a:rPr sz="1800"/>
            </a:br>
            <a:br>
              <a:rPr sz="1800"/>
            </a:b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Symbol"/>
              <a:buChar char=""/>
              <a:tabLst>
                <a:tab algn="l" pos="230040"/>
              </a:tabLst>
            </a:pPr>
            <a:r>
              <a:rPr b="1" lang="en-US" sz="1800" spc="-7" strike="noStrike">
                <a:solidFill>
                  <a:srgbClr val="000000"/>
                </a:solidFill>
                <a:latin typeface="Times New Roman"/>
                <a:ea typeface="MS Gothic"/>
              </a:rPr>
              <a:t>TODO: Convert </a:t>
            </a:r>
            <a:r>
              <a:rPr b="1" i="1" lang="en-US" sz="1800" spc="-7" strike="noStrike">
                <a:solidFill>
                  <a:srgbClr val="000000"/>
                </a:solidFill>
                <a:latin typeface="Times New Roman"/>
                <a:ea typeface="MS Gothic"/>
              </a:rPr>
              <a:t>from</a:t>
            </a:r>
            <a:r>
              <a:rPr b="1" lang="en-US" sz="1800" spc="-7" strike="noStrike">
                <a:solidFill>
                  <a:srgbClr val="000000"/>
                </a:solidFill>
                <a:latin typeface="Times New Roman"/>
                <a:ea typeface="MS Gothic"/>
              </a:rPr>
              <a:t> responsive </a:t>
            </a:r>
            <a:r>
              <a:rPr b="1" i="1" lang="en-US" sz="1800" spc="-7" strike="noStrike">
                <a:solidFill>
                  <a:srgbClr val="000000"/>
                </a:solidFill>
                <a:latin typeface="Times New Roman"/>
                <a:ea typeface="MS Gothic"/>
              </a:rPr>
              <a:t>to</a:t>
            </a:r>
            <a:r>
              <a:rPr b="1" lang="en-US" sz="1800" spc="-7" strike="noStrike">
                <a:solidFill>
                  <a:srgbClr val="000000"/>
                </a:solidFill>
                <a:latin typeface="Times New Roman"/>
                <a:ea typeface="MS Gothic"/>
              </a:rPr>
              <a:t> visionary, summarize the proud history of 802 LMSC(!)</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Symbol"/>
              <a:buChar char=""/>
              <a:tabLst>
                <a:tab algn="l" pos="230040"/>
              </a:tabLst>
            </a:pPr>
            <a:r>
              <a:rPr b="1" lang="en-US" sz="1800" spc="-7" strike="noStrike">
                <a:solidFill>
                  <a:srgbClr val="000000"/>
                </a:solidFill>
                <a:latin typeface="Times New Roman"/>
                <a:ea typeface="MS Gothic"/>
              </a:rPr>
              <a:t>How do we gather contributions?</a:t>
            </a:r>
            <a:endParaRPr b="0" lang="en-US" sz="1800" spc="-1" strike="noStrike">
              <a:solidFill>
                <a:srgbClr val="000000"/>
              </a:solidFill>
              <a:latin typeface="Arial"/>
            </a:endParaRPr>
          </a:p>
        </p:txBody>
      </p:sp>
      <p:sp>
        <p:nvSpPr>
          <p:cNvPr id="150" name="Rectangle 19"/>
          <p:cNvSpPr/>
          <p:nvPr/>
        </p:nvSpPr>
        <p:spPr>
          <a:xfrm>
            <a:off x="7920000" y="6480000"/>
            <a:ext cx="3417120" cy="25056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PlaceHolder 1"/>
          <p:cNvSpPr>
            <a:spLocks noGrp="1"/>
          </p:cNvSpPr>
          <p:nvPr>
            <p:ph type="sldNum" idx="18"/>
          </p:nvPr>
        </p:nvSpPr>
        <p:spPr>
          <a:xfrm>
            <a:off x="5689440" y="6475320"/>
            <a:ext cx="804960" cy="36000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4E804D5A-95C3-4BCE-954A-48BB525EE9A8}"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52" name="PlaceHolder 2"/>
          <p:cNvSpPr>
            <a:spLocks noGrp="1"/>
          </p:cNvSpPr>
          <p:nvPr>
            <p:ph type="title"/>
          </p:nvPr>
        </p:nvSpPr>
        <p:spPr>
          <a:xfrm>
            <a:off x="990720" y="606600"/>
            <a:ext cx="10363680" cy="88704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Any other business</a:t>
            </a:r>
            <a:endParaRPr b="0" lang="en-US" sz="2800" spc="-1" strike="noStrike">
              <a:solidFill>
                <a:srgbClr val="000000"/>
              </a:solidFill>
              <a:latin typeface="Arial"/>
            </a:endParaRPr>
          </a:p>
        </p:txBody>
      </p:sp>
      <p:sp>
        <p:nvSpPr>
          <p:cNvPr id="153" name="PlaceHolder 3"/>
          <p:cNvSpPr>
            <a:spLocks noGrp="1"/>
          </p:cNvSpPr>
          <p:nvPr>
            <p:ph/>
          </p:nvPr>
        </p:nvSpPr>
        <p:spPr>
          <a:xfrm>
            <a:off x="914400" y="1523880"/>
            <a:ext cx="10471680" cy="410976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Anything?</a:t>
            </a:r>
            <a:endParaRPr b="0" lang="en-US" sz="1800" spc="-1" strike="noStrike">
              <a:solidFill>
                <a:srgbClr val="000000"/>
              </a:solidFill>
              <a:latin typeface="Arial"/>
            </a:endParaRPr>
          </a:p>
          <a:p>
            <a:pPr marL="228600" indent="-228600" algn="just">
              <a:lnSpc>
                <a:spcPct val="100000"/>
              </a:lnSpc>
              <a:spcBef>
                <a:spcPts val="601"/>
              </a:spcBef>
              <a:buNone/>
              <a:tabLst>
                <a:tab algn="l" pos="0"/>
              </a:tabLst>
            </a:pPr>
            <a:endParaRPr b="0" lang="en-US" sz="1800" spc="-1" strike="noStrike">
              <a:solidFill>
                <a:srgbClr val="000000"/>
              </a:solidFill>
              <a:latin typeface="Arial"/>
            </a:endParaRPr>
          </a:p>
          <a:p>
            <a:pPr marL="228600" indent="-228600">
              <a:lnSpc>
                <a:spcPct val="100000"/>
              </a:lnSpc>
              <a:spcBef>
                <a:spcPts val="1001"/>
              </a:spcBef>
              <a:buNone/>
              <a:tabLst>
                <a:tab algn="l" pos="0"/>
              </a:tabLst>
            </a:pPr>
            <a:endParaRPr b="0" lang="en-US" sz="1800" spc="-1" strike="noStrike">
              <a:solidFill>
                <a:srgbClr val="000000"/>
              </a:solidFill>
              <a:latin typeface="Arial"/>
            </a:endParaRPr>
          </a:p>
          <a:p>
            <a:pPr marL="399960" indent="-228600" algn="just">
              <a:lnSpc>
                <a:spcPct val="100000"/>
              </a:lnSpc>
              <a:spcBef>
                <a:spcPts val="499"/>
              </a:spcBef>
              <a:buNone/>
              <a:tabLst>
                <a:tab algn="l" pos="0"/>
              </a:tabLst>
            </a:pPr>
            <a:endParaRPr b="0" lang="en-US" sz="1800" spc="-1" strike="noStrike">
              <a:solidFill>
                <a:srgbClr val="000000"/>
              </a:solidFill>
              <a:latin typeface="Arial"/>
            </a:endParaRPr>
          </a:p>
        </p:txBody>
      </p:sp>
      <p:sp>
        <p:nvSpPr>
          <p:cNvPr id="154" name="Rectangle 17"/>
          <p:cNvSpPr/>
          <p:nvPr/>
        </p:nvSpPr>
        <p:spPr>
          <a:xfrm>
            <a:off x="7920000" y="6480000"/>
            <a:ext cx="3417120" cy="25056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PlaceHolder 1"/>
          <p:cNvSpPr>
            <a:spLocks noGrp="1"/>
          </p:cNvSpPr>
          <p:nvPr>
            <p:ph type="sldNum" idx="19"/>
          </p:nvPr>
        </p:nvSpPr>
        <p:spPr>
          <a:xfrm>
            <a:off x="5689440" y="6475320"/>
            <a:ext cx="804960" cy="36000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B0E677A3-684F-4DF4-AD71-17AC4A9715DF}"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56" name="PlaceHolder 2"/>
          <p:cNvSpPr>
            <a:spLocks noGrp="1"/>
          </p:cNvSpPr>
          <p:nvPr>
            <p:ph type="title"/>
          </p:nvPr>
        </p:nvSpPr>
        <p:spPr>
          <a:xfrm>
            <a:off x="734400" y="609480"/>
            <a:ext cx="10363680" cy="88704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Adjourn</a:t>
            </a:r>
            <a:endParaRPr b="0" lang="en-US" sz="2800" spc="-1" strike="noStrike">
              <a:solidFill>
                <a:srgbClr val="000000"/>
              </a:solidFill>
              <a:latin typeface="Arial"/>
            </a:endParaRPr>
          </a:p>
        </p:txBody>
      </p:sp>
      <p:sp>
        <p:nvSpPr>
          <p:cNvPr id="157" name="PlaceHolder 3"/>
          <p:cNvSpPr>
            <a:spLocks noGrp="1"/>
          </p:cNvSpPr>
          <p:nvPr>
            <p:ph/>
          </p:nvPr>
        </p:nvSpPr>
        <p:spPr>
          <a:xfrm>
            <a:off x="914400" y="1523880"/>
            <a:ext cx="10395720" cy="405360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Attendance today (report by Stuart Kerry):</a:t>
            </a:r>
            <a:endParaRPr b="0" lang="en-US" sz="1800" spc="-1" strike="noStrike">
              <a:solidFill>
                <a:srgbClr val="000000"/>
              </a:solidFill>
              <a:latin typeface="Arial"/>
            </a:endParaRPr>
          </a:p>
          <a:p>
            <a:pPr lvl="1" marL="630000" indent="-230040" algn="just">
              <a:lnSpc>
                <a:spcPct val="100000"/>
              </a:lnSpc>
              <a:spcBef>
                <a:spcPts val="499"/>
              </a:spcBef>
              <a:buClr>
                <a:srgbClr val="000000"/>
              </a:buClr>
              <a:buFont typeface="Times New Roman"/>
              <a:buChar char="•"/>
              <a:tabLst>
                <a:tab algn="l" pos="230040"/>
              </a:tabLst>
            </a:pPr>
            <a:r>
              <a:rPr b="0" lang="en-US" sz="1600" spc="-7" strike="noStrike">
                <a:solidFill>
                  <a:srgbClr val="000000"/>
                </a:solidFill>
                <a:latin typeface="Times New Roman"/>
                <a:ea typeface="MS Gothic"/>
              </a:rPr>
              <a:t>On-line:  8</a:t>
            </a:r>
            <a:endParaRPr b="0" lang="en-US" sz="1600" spc="-1" strike="noStrike">
              <a:solidFill>
                <a:srgbClr val="000000"/>
              </a:solidFill>
              <a:latin typeface="Arial"/>
            </a:endParaRPr>
          </a:p>
          <a:p>
            <a:pPr lvl="1" marL="630000" indent="-230040" algn="just">
              <a:lnSpc>
                <a:spcPct val="100000"/>
              </a:lnSpc>
              <a:spcBef>
                <a:spcPts val="499"/>
              </a:spcBef>
              <a:buClr>
                <a:srgbClr val="000000"/>
              </a:buClr>
              <a:buFont typeface="Times New Roman"/>
              <a:buChar char="•"/>
              <a:tabLst>
                <a:tab algn="l" pos="230040"/>
              </a:tabLst>
            </a:pPr>
            <a:r>
              <a:rPr b="0" lang="en-US" sz="1600" spc="-7" strike="noStrike">
                <a:solidFill>
                  <a:srgbClr val="000000"/>
                </a:solidFill>
                <a:latin typeface="Times New Roman"/>
                <a:ea typeface="MS Gothic"/>
              </a:rPr>
              <a:t>Voters:  7</a:t>
            </a:r>
            <a:endParaRPr b="0" lang="en-US" sz="1600" spc="-1" strike="noStrike">
              <a:solidFill>
                <a:srgbClr val="000000"/>
              </a:solidFill>
              <a:latin typeface="Arial"/>
            </a:endParaRPr>
          </a:p>
          <a:p>
            <a:pPr marL="230040" indent="-230040" algn="just">
              <a:lnSpc>
                <a:spcPct val="100000"/>
              </a:lnSpc>
              <a:spcBef>
                <a:spcPts val="1199"/>
              </a:spcBef>
              <a:buClr>
                <a:srgbClr val="000000"/>
              </a:buClr>
              <a:buFont typeface="Times New Roman"/>
              <a:buChar char="•"/>
              <a:tabLst>
                <a:tab algn="l" pos="230040"/>
              </a:tabLst>
            </a:pPr>
            <a:r>
              <a:rPr b="1" lang="en-US" sz="1800" spc="-7" strike="noStrike">
                <a:solidFill>
                  <a:srgbClr val="000000"/>
                </a:solidFill>
                <a:latin typeface="Times New Roman"/>
                <a:ea typeface="MS Gothic"/>
              </a:rPr>
              <a:t>Next teleconference</a:t>
            </a:r>
            <a:endParaRPr b="0" lang="en-US" sz="1800" spc="-1" strike="noStrike">
              <a:solidFill>
                <a:srgbClr val="000000"/>
              </a:solidFill>
              <a:latin typeface="Arial"/>
            </a:endParaRPr>
          </a:p>
          <a:p>
            <a:pPr lvl="1" marL="630360" indent="-230040">
              <a:lnSpc>
                <a:spcPct val="100000"/>
              </a:lnSpc>
              <a:spcBef>
                <a:spcPts val="1134"/>
              </a:spcBef>
              <a:buClr>
                <a:srgbClr val="000000"/>
              </a:buClr>
              <a:buFont typeface="Symbol"/>
              <a:buChar char=""/>
              <a:tabLst>
                <a:tab algn="l" pos="230040"/>
              </a:tabLst>
            </a:pPr>
            <a:r>
              <a:rPr b="0" lang="en-US" sz="1600" spc="-7" strike="noStrike">
                <a:solidFill>
                  <a:srgbClr val="000000"/>
                </a:solidFill>
                <a:latin typeface="Times New Roman"/>
                <a:ea typeface="MS Gothic"/>
              </a:rPr>
              <a:t>Scheduled for Friday 16 December 2022 12:00-13:00 ET. Call-in info available in document </a:t>
            </a:r>
            <a:r>
              <a:rPr b="0" lang="en-US" sz="1600" spc="-7" strike="noStrike" u="sng">
                <a:solidFill>
                  <a:srgbClr val="3333cc"/>
                </a:solidFill>
                <a:uFillTx/>
                <a:latin typeface="Times New Roman"/>
                <a:ea typeface="MS Gothic"/>
                <a:hlinkClick r:id="rId1"/>
              </a:rPr>
              <a:t>18-16-0038r29</a:t>
            </a:r>
            <a:r>
              <a:rPr b="0" lang="en-US" sz="1600" spc="-7" strike="noStrike">
                <a:solidFill>
                  <a:srgbClr val="000000"/>
                </a:solidFill>
                <a:latin typeface="Times New Roman"/>
                <a:ea typeface="MS Gothic"/>
              </a:rPr>
              <a:t> and in the </a:t>
            </a:r>
            <a:r>
              <a:rPr b="0" lang="en-US" sz="1600" spc="-7" strike="noStrike" u="sng">
                <a:solidFill>
                  <a:srgbClr val="3333cc"/>
                </a:solidFill>
                <a:uFillTx/>
                <a:latin typeface="Times New Roman"/>
                <a:ea typeface="MS Gothic"/>
                <a:hlinkClick r:id="rId2"/>
              </a:rPr>
              <a:t>Google Calendar</a:t>
            </a:r>
            <a:r>
              <a:rPr b="0" lang="en-US" sz="1600" spc="-7" strike="noStrike">
                <a:solidFill>
                  <a:srgbClr val="000000"/>
                </a:solidFill>
                <a:latin typeface="Times New Roman"/>
                <a:ea typeface="MS Gothic"/>
              </a:rPr>
              <a:t>.</a:t>
            </a:r>
            <a:endParaRPr b="0" lang="en-US" sz="1600" spc="-1" strike="noStrike">
              <a:solidFill>
                <a:srgbClr val="000000"/>
              </a:solidFill>
              <a:latin typeface="Arial"/>
            </a:endParaRPr>
          </a:p>
          <a:p>
            <a:pPr marL="228600" indent="-228600" algn="just">
              <a:lnSpc>
                <a:spcPct val="100000"/>
              </a:lnSpc>
              <a:spcBef>
                <a:spcPts val="1199"/>
              </a:spcBef>
              <a:buNone/>
              <a:tabLst>
                <a:tab algn="l" pos="0"/>
              </a:tabLst>
            </a:pPr>
            <a:r>
              <a:rPr b="1" lang="en-US" sz="1800" spc="-7" strike="noStrike">
                <a:solidFill>
                  <a:srgbClr val="000000"/>
                </a:solidFill>
                <a:latin typeface="Times New Roman"/>
                <a:ea typeface="MS Gothic"/>
              </a:rPr>
              <a:t>Adjourn:</a:t>
            </a:r>
            <a:endParaRPr b="0" lang="en-US" sz="1800" spc="-1" strike="noStrike">
              <a:solidFill>
                <a:srgbClr val="000000"/>
              </a:solidFill>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Any objection to adjourn? </a:t>
            </a:r>
            <a:endParaRPr b="0" lang="en-US" sz="1600" spc="-1" strike="noStrike">
              <a:solidFill>
                <a:srgbClr val="000000"/>
              </a:solidFill>
              <a:latin typeface="Arial"/>
            </a:endParaRPr>
          </a:p>
          <a:p>
            <a:pPr lvl="1" marL="630360" indent="-230040" algn="just">
              <a:lnSpc>
                <a:spcPct val="100000"/>
              </a:lnSpc>
              <a:spcBef>
                <a:spcPts val="499"/>
              </a:spcBef>
              <a:buClr>
                <a:srgbClr val="000000"/>
              </a:buClr>
              <a:buFont typeface="Times New Roman"/>
              <a:buChar char="•"/>
              <a:tabLst>
                <a:tab algn="l" pos="230040"/>
              </a:tabLst>
            </a:pPr>
            <a:r>
              <a:rPr b="0" lang="en-US" sz="1600" spc="-7" strike="noStrike">
                <a:solidFill>
                  <a:srgbClr val="000000"/>
                </a:solidFill>
                <a:latin typeface="Times New Roman"/>
                <a:ea typeface="MS Gothic"/>
              </a:rPr>
              <a:t>Adjourned at 19:01</a:t>
            </a:r>
            <a:endParaRPr b="0" lang="en-US" sz="1600" spc="-1" strike="noStrike">
              <a:solidFill>
                <a:srgbClr val="000000"/>
              </a:solidFill>
              <a:latin typeface="Arial"/>
            </a:endParaRPr>
          </a:p>
        </p:txBody>
      </p:sp>
      <p:sp>
        <p:nvSpPr>
          <p:cNvPr id="158" name="Rectangle 18"/>
          <p:cNvSpPr/>
          <p:nvPr/>
        </p:nvSpPr>
        <p:spPr>
          <a:xfrm>
            <a:off x="7920000" y="6480000"/>
            <a:ext cx="3417120" cy="25056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PlaceHolder 1"/>
          <p:cNvSpPr>
            <a:spLocks noGrp="1"/>
          </p:cNvSpPr>
          <p:nvPr>
            <p:ph type="title"/>
          </p:nvPr>
        </p:nvSpPr>
        <p:spPr>
          <a:xfrm>
            <a:off x="990720" y="606600"/>
            <a:ext cx="10363680" cy="887040"/>
          </a:xfrm>
          <a:prstGeom prst="rect">
            <a:avLst/>
          </a:prstGeom>
          <a:noFill/>
          <a:ln w="9360">
            <a:noFill/>
          </a:ln>
        </p:spPr>
        <p:txBody>
          <a:bodyPr numCol="1" spcCol="0" lIns="0" rIns="0" tIns="0" bIns="0" anchor="ctr">
            <a:noAutofit/>
          </a:bodyPr>
          <a:p>
            <a:pPr algn="ctr">
              <a:lnSpc>
                <a:spcPct val="100000"/>
              </a:lnSpc>
              <a:buNone/>
            </a:pPr>
            <a:r>
              <a:rPr b="1" lang="en-US" sz="2800" spc="-1" strike="noStrike">
                <a:solidFill>
                  <a:srgbClr val="0070c0"/>
                </a:solidFill>
                <a:latin typeface="Times New Roman"/>
                <a:ea typeface="MS Gothic"/>
              </a:rPr>
              <a:t>Meeting called to order</a:t>
            </a:r>
            <a:endParaRPr b="0" lang="en-US" sz="2800" spc="-1" strike="noStrike">
              <a:solidFill>
                <a:srgbClr val="000000"/>
              </a:solidFill>
              <a:latin typeface="Arial"/>
            </a:endParaRPr>
          </a:p>
        </p:txBody>
      </p:sp>
      <p:sp>
        <p:nvSpPr>
          <p:cNvPr id="99" name="PlaceHolder 2"/>
          <p:cNvSpPr>
            <a:spLocks noGrp="1"/>
          </p:cNvSpPr>
          <p:nvPr>
            <p:ph type="sldNum" idx="5"/>
          </p:nvPr>
        </p:nvSpPr>
        <p:spPr>
          <a:xfrm>
            <a:off x="5643000" y="6475320"/>
            <a:ext cx="906480" cy="36000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Slide </a:t>
            </a:r>
            <a:fld id="{7704C120-5FFC-499B-B341-A43E921E6C85}"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00" name="Rectangle 4"/>
          <p:cNvSpPr/>
          <p:nvPr/>
        </p:nvSpPr>
        <p:spPr>
          <a:xfrm>
            <a:off x="914400" y="1676520"/>
            <a:ext cx="10512000" cy="4658040"/>
          </a:xfrm>
          <a:prstGeom prst="rect">
            <a:avLst/>
          </a:prstGeom>
          <a:noFill/>
          <a:ln w="9525">
            <a:noFill/>
          </a:ln>
        </p:spPr>
        <p:style>
          <a:lnRef idx="0"/>
          <a:fillRef idx="0"/>
          <a:effectRef idx="0"/>
          <a:fontRef idx="minor"/>
        </p:style>
        <p:txBody>
          <a:bodyPr lIns="90000" rIns="90000" tIns="45000" bIns="45000" anchor="t">
            <a:noAutofit/>
          </a:bodyPr>
          <a:p>
            <a:pPr>
              <a:lnSpc>
                <a:spcPct val="80000"/>
              </a:lnSpc>
              <a:spcBef>
                <a:spcPts val="159"/>
              </a:spcBef>
              <a:buNone/>
            </a:pPr>
            <a:endParaRPr b="0" lang="sv-SE" sz="1800" spc="-1" strike="noStrike">
              <a:latin typeface="Arial"/>
            </a:endParaRPr>
          </a:p>
          <a:p>
            <a:pPr>
              <a:lnSpc>
                <a:spcPct val="100000"/>
              </a:lnSpc>
              <a:buNone/>
            </a:pPr>
            <a:endParaRPr b="0" lang="sv-SE" sz="1800" spc="-1" strike="noStrike">
              <a:latin typeface="Arial"/>
            </a:endParaRPr>
          </a:p>
          <a:p>
            <a:pPr marL="285840" indent="-285840">
              <a:lnSpc>
                <a:spcPct val="100000"/>
              </a:lnSpc>
              <a:buClr>
                <a:srgbClr val="000000"/>
              </a:buClr>
              <a:buFont typeface="Arial"/>
              <a:buChar char="•"/>
            </a:pPr>
            <a:r>
              <a:rPr b="1" lang="en-US" sz="1800" spc="-1" strike="noStrike">
                <a:solidFill>
                  <a:srgbClr val="000000"/>
                </a:solidFill>
                <a:latin typeface="Times New Roman"/>
                <a:ea typeface="MS Gothic"/>
              </a:rPr>
              <a:t>Ad-hoc Leader:</a:t>
            </a:r>
            <a:r>
              <a:rPr b="1" lang="en-US" sz="1800" spc="-1" strike="noStrike">
                <a:solidFill>
                  <a:srgbClr val="000000"/>
                </a:solidFill>
                <a:latin typeface="Times New Roman"/>
                <a:ea typeface="MS Gothic"/>
              </a:rPr>
              <a:t>	</a:t>
            </a:r>
            <a:r>
              <a:rPr b="1" lang="en-US" sz="1800" spc="-1" strike="noStrike">
                <a:solidFill>
                  <a:srgbClr val="000000"/>
                </a:solidFill>
                <a:latin typeface="Times New Roman"/>
                <a:ea typeface="MS Gothic"/>
              </a:rPr>
              <a:t>	</a:t>
            </a:r>
            <a:r>
              <a:rPr b="1" lang="en-US" sz="1800" spc="-1" strike="noStrike">
                <a:solidFill>
                  <a:srgbClr val="000000"/>
                </a:solidFill>
                <a:latin typeface="Times New Roman"/>
                <a:ea typeface="MS Gothic"/>
              </a:rPr>
              <a:t>	</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300"/>
              </a:spcBef>
              <a:buClr>
                <a:srgbClr val="000000"/>
              </a:buClr>
              <a:buFont typeface="Arial"/>
              <a:buChar char="•"/>
            </a:pPr>
            <a:r>
              <a:rPr b="0" lang="en-US" sz="1600" spc="-1" strike="noStrike">
                <a:solidFill>
                  <a:srgbClr val="000000"/>
                </a:solidFill>
                <a:latin typeface="Times New Roman"/>
                <a:ea typeface="MS Gothic"/>
              </a:rPr>
              <a:t>  </a:t>
            </a:r>
            <a:r>
              <a:rPr b="0" lang="en-US" sz="1600" spc="-1" strike="noStrike">
                <a:solidFill>
                  <a:srgbClr val="000000"/>
                </a:solidFill>
                <a:latin typeface="Times New Roman"/>
                <a:ea typeface="MS Gothic"/>
              </a:rPr>
              <a:t>Chair:  Amelia Andersdotter (Sky Group/Comcast)</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Attendance:</a:t>
            </a:r>
            <a:endParaRPr b="0" lang="sv-SE" sz="1800" spc="-1" strike="noStrike">
              <a:latin typeface="Arial"/>
            </a:endParaRPr>
          </a:p>
          <a:p>
            <a:pPr lvl="1" marL="432000" indent="-216000">
              <a:lnSpc>
                <a:spcPct val="100000"/>
              </a:lnSpc>
              <a:spcBef>
                <a:spcPts val="1800"/>
              </a:spcBef>
              <a:buClr>
                <a:srgbClr val="000000"/>
              </a:buClr>
              <a:buSzPct val="45000"/>
              <a:buFont typeface="Wingdings" charset="2"/>
              <a:buChar char=""/>
            </a:pPr>
            <a:r>
              <a:rPr b="0" lang="en-US" sz="1600" spc="-1" strike="noStrike">
                <a:solidFill>
                  <a:srgbClr val="000000"/>
                </a:solidFill>
                <a:latin typeface="Times New Roman"/>
                <a:ea typeface="MS Gothic"/>
              </a:rPr>
              <a:t>Stuart Kerry (OK-Brit, Self)</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Secretary</a:t>
            </a:r>
            <a:endParaRPr b="0" lang="sv-SE" sz="1800" spc="-1" strike="noStrike">
              <a:latin typeface="Arial"/>
            </a:endParaRPr>
          </a:p>
          <a:p>
            <a:pPr>
              <a:lnSpc>
                <a:spcPct val="100000"/>
              </a:lnSpc>
              <a:spcBef>
                <a:spcPts val="1800"/>
              </a:spcBef>
              <a:buNone/>
            </a:pPr>
            <a:endParaRPr b="0" lang="sv-SE" sz="1800" spc="-1" strike="noStrike">
              <a:latin typeface="Arial"/>
            </a:endParaRPr>
          </a:p>
        </p:txBody>
      </p:sp>
      <p:sp>
        <p:nvSpPr>
          <p:cNvPr id="101" name="Rectangle 3"/>
          <p:cNvSpPr/>
          <p:nvPr/>
        </p:nvSpPr>
        <p:spPr>
          <a:xfrm>
            <a:off x="7920000" y="6480000"/>
            <a:ext cx="3417120" cy="25056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PlaceHolder 1"/>
          <p:cNvSpPr>
            <a:spLocks noGrp="1"/>
          </p:cNvSpPr>
          <p:nvPr>
            <p:ph type="title"/>
          </p:nvPr>
        </p:nvSpPr>
        <p:spPr>
          <a:xfrm>
            <a:off x="990720" y="606600"/>
            <a:ext cx="10363680" cy="887040"/>
          </a:xfrm>
          <a:prstGeom prst="rect">
            <a:avLst/>
          </a:prstGeom>
          <a:noFill/>
          <a:ln w="9360">
            <a:noFill/>
          </a:ln>
        </p:spPr>
        <p:txBody>
          <a:bodyPr numCol="1" spcCol="0" lIns="0" rIns="0" tIns="0" bIns="0" anchor="ctr">
            <a:noAutofit/>
          </a:bodyPr>
          <a:p>
            <a:pPr algn="ctr">
              <a:lnSpc>
                <a:spcPct val="100000"/>
              </a:lnSpc>
              <a:buNone/>
            </a:pPr>
            <a:r>
              <a:rPr b="1" lang="en-US" sz="2800" spc="-1" strike="noStrike">
                <a:solidFill>
                  <a:srgbClr val="0070c0"/>
                </a:solidFill>
                <a:latin typeface="Times New Roman"/>
                <a:ea typeface="MS Gothic"/>
              </a:rPr>
              <a:t>IEEE 802 required notices</a:t>
            </a:r>
            <a:endParaRPr b="0" lang="en-US" sz="2800" spc="-1" strike="noStrike">
              <a:solidFill>
                <a:srgbClr val="000000"/>
              </a:solidFill>
              <a:latin typeface="Arial"/>
            </a:endParaRPr>
          </a:p>
        </p:txBody>
      </p:sp>
      <p:sp>
        <p:nvSpPr>
          <p:cNvPr id="103" name="PlaceHolder 2"/>
          <p:cNvSpPr>
            <a:spLocks noGrp="1"/>
          </p:cNvSpPr>
          <p:nvPr>
            <p:ph type="sldNum" idx="6"/>
          </p:nvPr>
        </p:nvSpPr>
        <p:spPr>
          <a:xfrm>
            <a:off x="5643000" y="6475320"/>
            <a:ext cx="906480" cy="36000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Slide </a:t>
            </a:r>
            <a:fld id="{A3348C92-5878-43B0-B27E-00D964A2133A}"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04" name="Rectangle 4"/>
          <p:cNvSpPr/>
          <p:nvPr/>
        </p:nvSpPr>
        <p:spPr>
          <a:xfrm>
            <a:off x="914400" y="1600200"/>
            <a:ext cx="10512000" cy="4658040"/>
          </a:xfrm>
          <a:prstGeom prst="rect">
            <a:avLst/>
          </a:prstGeom>
          <a:noFill/>
          <a:ln w="9525">
            <a:noFill/>
          </a:ln>
        </p:spPr>
        <p:style>
          <a:lnRef idx="0"/>
          <a:fillRef idx="0"/>
          <a:effectRef idx="0"/>
          <a:fontRef idx="minor"/>
        </p:style>
        <p:txBody>
          <a:bodyPr lIns="90000" rIns="90000" tIns="45000" bIns="45000" anchor="t">
            <a:noAutofit/>
          </a:bodyPr>
          <a:p>
            <a:pPr>
              <a:lnSpc>
                <a:spcPct val="80000"/>
              </a:lnSpc>
              <a:spcBef>
                <a:spcPts val="159"/>
              </a:spcBef>
              <a:buNone/>
            </a:pPr>
            <a:endParaRPr b="0" lang="sv-SE" sz="1800" spc="-1" strike="noStrike">
              <a:latin typeface="Arial"/>
            </a:endParaRPr>
          </a:p>
          <a:p>
            <a:pPr>
              <a:lnSpc>
                <a:spcPct val="100000"/>
              </a:lnSpc>
              <a:buNone/>
            </a:pPr>
            <a:endParaRPr b="0" lang="sv-SE" sz="1800" spc="-1" strike="noStrike">
              <a:latin typeface="Arial"/>
            </a:endParaRPr>
          </a:p>
          <a:p>
            <a:pPr marL="285840" indent="-285840">
              <a:lnSpc>
                <a:spcPct val="100000"/>
              </a:lnSpc>
              <a:spcBef>
                <a:spcPts val="601"/>
              </a:spcBef>
              <a:buClr>
                <a:srgbClr val="000000"/>
              </a:buClr>
              <a:buFont typeface="Arial"/>
              <a:buChar char="•"/>
            </a:pPr>
            <a:r>
              <a:rPr b="1" lang="en-US" sz="1800" spc="-1" strike="noStrike">
                <a:solidFill>
                  <a:srgbClr val="000000"/>
                </a:solidFill>
                <a:latin typeface="Times New Roman"/>
                <a:ea typeface="MS Gothic"/>
              </a:rPr>
              <a:t>Affiliation:  </a:t>
            </a:r>
            <a:r>
              <a:rPr b="1" lang="en-US" sz="1800" spc="-1" strike="noStrike" u="sng">
                <a:solidFill>
                  <a:srgbClr val="3333cc"/>
                </a:solidFill>
                <a:uFillTx/>
                <a:latin typeface="Times New Roman"/>
                <a:ea typeface="MS Gothic"/>
                <a:hlinkClick r:id="rId1"/>
              </a:rPr>
              <a:t>https://standards.ieee.org/faqs/affiliation/</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601"/>
              </a:spcBef>
              <a:buClr>
                <a:srgbClr val="000000"/>
              </a:buClr>
              <a:buFont typeface="Arial"/>
              <a:buChar char="•"/>
            </a:pPr>
            <a:r>
              <a:rPr b="0" i="1" lang="en-US" sz="1600" spc="-1" strike="noStrike">
                <a:solidFill>
                  <a:srgbClr val="000000"/>
                </a:solidFill>
                <a:latin typeface="Times New Roman"/>
                <a:ea typeface="MS Gothic"/>
              </a:rPr>
              <a:t>  </a:t>
            </a:r>
            <a:r>
              <a:rPr b="0" i="1" lang="en-US" sz="1600" spc="-1" strike="noStrike">
                <a:solidFill>
                  <a:srgbClr val="ff0000"/>
                </a:solidFill>
                <a:latin typeface="Times New Roman"/>
                <a:ea typeface="MS Gothic"/>
              </a:rPr>
              <a:t>Be sure to announce your name, affiliation, employer, and clients the first time you speak</a:t>
            </a:r>
            <a:r>
              <a:rPr b="0" i="1" lang="en-US" sz="1600" spc="-1" strike="noStrike">
                <a:solidFill>
                  <a:srgbClr val="000000"/>
                </a:solidFill>
                <a:latin typeface="Times New Roman"/>
                <a:ea typeface="MS Gothic"/>
              </a:rPr>
              <a:t>. </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Anti-Trust:  </a:t>
            </a:r>
            <a:r>
              <a:rPr b="1" lang="en-US" sz="1800" spc="-1" strike="noStrike" u="sng">
                <a:solidFill>
                  <a:srgbClr val="3333cc"/>
                </a:solidFill>
                <a:uFillTx/>
                <a:latin typeface="Times New Roman"/>
                <a:ea typeface="MS Gothic"/>
                <a:hlinkClick r:id="rId2"/>
              </a:rPr>
              <a:t>https://standards.ieee.org/wp-content/uploads/2022/02/antitrust.pdf</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IEEE 802 WG Policies and Procedures:  </a:t>
            </a:r>
            <a:r>
              <a:rPr b="1" lang="en-US" sz="1800" spc="-1" strike="noStrike" u="sng">
                <a:solidFill>
                  <a:srgbClr val="3333cc"/>
                </a:solidFill>
                <a:uFillTx/>
                <a:latin typeface="Times New Roman"/>
                <a:ea typeface="MS Gothic"/>
                <a:hlinkClick r:id="rId3"/>
              </a:rPr>
              <a:t>http://www.ieee802.org/devdocs.shtml</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Patent &amp; administration:  </a:t>
            </a:r>
            <a:r>
              <a:rPr b="1" lang="en-US" sz="1800" spc="-1" strike="noStrike" u="sng">
                <a:solidFill>
                  <a:srgbClr val="3333cc"/>
                </a:solidFill>
                <a:uFillTx/>
                <a:latin typeface="Times New Roman"/>
                <a:ea typeface="MS Gothic"/>
                <a:hlinkClick r:id="rId4"/>
              </a:rPr>
              <a:t>https://standards.ieee.org/about/sasb/patcom/materials.html</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Copyright notice:  </a:t>
            </a:r>
            <a:r>
              <a:rPr b="1" lang="en-US" sz="1800" spc="-1" strike="noStrike" u="sng">
                <a:solidFill>
                  <a:srgbClr val="3333cc"/>
                </a:solidFill>
                <a:uFillTx/>
                <a:latin typeface="Times New Roman"/>
                <a:ea typeface="MS Gothic"/>
                <a:hlinkClick r:id="rId5"/>
              </a:rPr>
              <a:t>https://standards.ieee.org/faqs/copyrights/#1</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601"/>
              </a:spcBef>
              <a:buClr>
                <a:srgbClr val="000000"/>
              </a:buClr>
              <a:buFont typeface="Arial"/>
              <a:buChar char="•"/>
            </a:pPr>
            <a:r>
              <a:rPr b="0" i="1" lang="en-US" sz="1600" spc="-1" strike="noStrike">
                <a:solidFill>
                  <a:srgbClr val="000000"/>
                </a:solidFill>
                <a:latin typeface="Times New Roman"/>
                <a:ea typeface="MS Gothic"/>
              </a:rPr>
              <a:t>  </a:t>
            </a:r>
            <a:r>
              <a:rPr b="0" i="1" lang="en-US" sz="1600" spc="-1" strike="noStrike">
                <a:solidFill>
                  <a:srgbClr val="000000"/>
                </a:solidFill>
                <a:latin typeface="Times New Roman"/>
                <a:ea typeface="MS Gothic"/>
              </a:rPr>
              <a:t>Call for essential patents &amp; copyright notice: the RR-TAG does not do standards, though all should be aware.</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IEEE SA Standards Board Operations Manual:  </a:t>
            </a:r>
            <a:r>
              <a:rPr b="1" lang="en-US" sz="1800" spc="-1" strike="noStrike" u="sng">
                <a:solidFill>
                  <a:srgbClr val="3333cc"/>
                </a:solidFill>
                <a:uFillTx/>
                <a:latin typeface="Times New Roman"/>
                <a:ea typeface="MS Gothic"/>
                <a:hlinkClick r:id="rId6"/>
              </a:rPr>
              <a:t>https://standards.ieee.org/about/policies/opman/</a:t>
            </a:r>
            <a:r>
              <a:rPr b="1" lang="en-US" sz="1800" spc="-1" strike="noStrike">
                <a:solidFill>
                  <a:srgbClr val="000000"/>
                </a:solidFill>
                <a:latin typeface="Times New Roman"/>
                <a:ea typeface="MS Gothic"/>
              </a:rPr>
              <a:t> </a:t>
            </a:r>
            <a:endParaRPr b="0" lang="sv-SE" sz="1800" spc="-1" strike="noStrike">
              <a:latin typeface="Arial"/>
            </a:endParaRPr>
          </a:p>
          <a:p>
            <a:pPr>
              <a:lnSpc>
                <a:spcPct val="100000"/>
              </a:lnSpc>
              <a:buNone/>
            </a:pPr>
            <a:endParaRPr b="0" lang="sv-SE" sz="1800" spc="-1" strike="noStrike">
              <a:latin typeface="Arial"/>
            </a:endParaRPr>
          </a:p>
        </p:txBody>
      </p:sp>
      <p:sp>
        <p:nvSpPr>
          <p:cNvPr id="105" name="Rectangle 5"/>
          <p:cNvSpPr/>
          <p:nvPr/>
        </p:nvSpPr>
        <p:spPr>
          <a:xfrm>
            <a:off x="7920000" y="6480000"/>
            <a:ext cx="3417120" cy="25056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PlaceHolder 1"/>
          <p:cNvSpPr>
            <a:spLocks noGrp="1"/>
          </p:cNvSpPr>
          <p:nvPr>
            <p:ph type="title"/>
          </p:nvPr>
        </p:nvSpPr>
        <p:spPr>
          <a:xfrm>
            <a:off x="990720" y="606600"/>
            <a:ext cx="10363680" cy="887040"/>
          </a:xfrm>
          <a:prstGeom prst="rect">
            <a:avLst/>
          </a:prstGeom>
          <a:noFill/>
          <a:ln w="9360">
            <a:noFill/>
          </a:ln>
        </p:spPr>
        <p:txBody>
          <a:bodyPr numCol="1" spcCol="0" lIns="0" rIns="0" tIns="0" bIns="0" anchor="ctr">
            <a:noAutofit/>
          </a:bodyPr>
          <a:p>
            <a:pPr algn="ctr">
              <a:lnSpc>
                <a:spcPct val="100000"/>
              </a:lnSpc>
              <a:buNone/>
            </a:pPr>
            <a:r>
              <a:rPr b="1" lang="en-US" sz="2800" spc="-1" strike="noStrike">
                <a:solidFill>
                  <a:srgbClr val="0070c0"/>
                </a:solidFill>
                <a:latin typeface="Times New Roman"/>
                <a:ea typeface="MS Gothic"/>
              </a:rPr>
              <a:t>Other Guidelines for IEEE WG Meetings</a:t>
            </a:r>
            <a:endParaRPr b="0" lang="en-US" sz="2800" spc="-1" strike="noStrike">
              <a:solidFill>
                <a:srgbClr val="000000"/>
              </a:solidFill>
              <a:latin typeface="Arial"/>
            </a:endParaRPr>
          </a:p>
        </p:txBody>
      </p:sp>
      <p:sp>
        <p:nvSpPr>
          <p:cNvPr id="107" name="PlaceHolder 2"/>
          <p:cNvSpPr>
            <a:spLocks noGrp="1"/>
          </p:cNvSpPr>
          <p:nvPr>
            <p:ph type="sldNum" idx="7"/>
          </p:nvPr>
        </p:nvSpPr>
        <p:spPr>
          <a:xfrm>
            <a:off x="5643000" y="6475320"/>
            <a:ext cx="906480" cy="36000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Slide </a:t>
            </a:r>
            <a:fld id="{47AAA88A-900B-4FD2-BD4E-A1AE34BB5722}"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08" name="Rectangle 4"/>
          <p:cNvSpPr/>
          <p:nvPr/>
        </p:nvSpPr>
        <p:spPr>
          <a:xfrm>
            <a:off x="914400" y="1676520"/>
            <a:ext cx="10363680" cy="4658040"/>
          </a:xfrm>
          <a:prstGeom prst="rect">
            <a:avLst/>
          </a:prstGeom>
          <a:noFill/>
          <a:ln w="9525">
            <a:noFill/>
          </a:ln>
        </p:spPr>
        <p:style>
          <a:lnRef idx="0"/>
          <a:fillRef idx="0"/>
          <a:effectRef idx="0"/>
          <a:fontRef idx="minor"/>
        </p:style>
        <p:txBody>
          <a:bodyPr lIns="90000" rIns="90000" tIns="45000" bIns="45000" anchor="t">
            <a:noAutofit/>
          </a:bodyPr>
          <a:p>
            <a:pPr>
              <a:lnSpc>
                <a:spcPct val="80000"/>
              </a:lnSpc>
              <a:spcBef>
                <a:spcPts val="159"/>
              </a:spcBef>
              <a:buNone/>
            </a:pPr>
            <a:endParaRPr b="0" lang="sv-SE" sz="1800" spc="-1" strike="noStrike">
              <a:latin typeface="Arial"/>
            </a:endParaRPr>
          </a:p>
          <a:p>
            <a:pPr>
              <a:lnSpc>
                <a:spcPct val="100000"/>
              </a:lnSpc>
              <a:buNone/>
            </a:pPr>
            <a:endParaRPr b="0" lang="sv-SE" sz="1800" spc="-1" strike="noStrike">
              <a:latin typeface="Arial"/>
            </a:endParaRPr>
          </a:p>
          <a:p>
            <a:pPr marL="285840" indent="-285840">
              <a:lnSpc>
                <a:spcPct val="100000"/>
              </a:lnSpc>
              <a:buClr>
                <a:srgbClr val="000000"/>
              </a:buClr>
              <a:buFont typeface="Arial"/>
              <a:buChar char="•"/>
            </a:pPr>
            <a:r>
              <a:rPr b="1" lang="en-US" sz="1800" spc="-1" strike="noStrike">
                <a:solidFill>
                  <a:srgbClr val="000000"/>
                </a:solidFill>
                <a:latin typeface="Times New Roman"/>
                <a:ea typeface="MS Gothic"/>
              </a:rPr>
              <a:t>All IEEE SA standards meetings shall be conducted in compliance with all applicable laws, including antitrust and competition laws. </a:t>
            </a:r>
            <a:endParaRPr b="0" lang="sv-SE" sz="18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the interpretation, validity, or essentiality of patents/patent claims. </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specific license rates, terms, or conditions.</a:t>
            </a:r>
            <a:endParaRPr b="0" lang="sv-SE" sz="1600" spc="-1" strike="noStrike">
              <a:latin typeface="Arial"/>
            </a:endParaRPr>
          </a:p>
          <a:p>
            <a:pPr lvl="2" marL="1143000" indent="-228600">
              <a:lnSpc>
                <a:spcPct val="125000"/>
              </a:lnSpc>
              <a:buClr>
                <a:srgbClr val="000000"/>
              </a:buClr>
              <a:buFont typeface="Arial"/>
              <a:buChar char="•"/>
            </a:pPr>
            <a:r>
              <a:rPr b="0" lang="en-US" sz="1600" spc="-1" strike="noStrike">
                <a:solidFill>
                  <a:srgbClr val="000000"/>
                </a:solidFill>
                <a:latin typeface="Times New Roman"/>
                <a:ea typeface="MS Gothic"/>
              </a:rPr>
              <a:t>Relative costs of different technical approaches that include relative costs of patent licensing terms may be discussed in standards development meetings. </a:t>
            </a:r>
            <a:endParaRPr b="0" lang="sv-SE" sz="1600" spc="-1" strike="noStrike">
              <a:latin typeface="Arial"/>
            </a:endParaRPr>
          </a:p>
          <a:p>
            <a:pPr lvl="3" marL="1600200" indent="-228600">
              <a:lnSpc>
                <a:spcPct val="125000"/>
              </a:lnSpc>
              <a:buClr>
                <a:srgbClr val="000000"/>
              </a:buClr>
              <a:buFont typeface="Arial"/>
              <a:buChar char="•"/>
            </a:pPr>
            <a:r>
              <a:rPr b="1" lang="en-GB" sz="1600" spc="-1" strike="noStrike">
                <a:solidFill>
                  <a:srgbClr val="000000"/>
                </a:solidFill>
                <a:latin typeface="Times New Roman"/>
                <a:ea typeface="MS Gothic"/>
              </a:rPr>
              <a:t>Technical considerations remain the primary focus</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or engage in the fixing of product prices, allocation of customers, or division of sales markets.</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the status or substance of ongoing or threatened litigation.</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be silent if inappropriate topics are discussed. </a:t>
            </a:r>
            <a:r>
              <a:rPr b="1" lang="en-US" sz="1600" spc="-1" strike="noStrike" u="sng">
                <a:solidFill>
                  <a:srgbClr val="000000"/>
                </a:solidFill>
                <a:uFillTx/>
                <a:latin typeface="Times New Roman"/>
                <a:ea typeface="MS Gothic"/>
              </a:rPr>
              <a:t>Formally object to the discussion immediately.</a:t>
            </a:r>
            <a:endParaRPr b="0" lang="sv-SE" sz="1600" spc="-1" strike="noStrike">
              <a:latin typeface="Arial"/>
            </a:endParaRPr>
          </a:p>
          <a:p>
            <a:pPr algn="ctr">
              <a:lnSpc>
                <a:spcPct val="80000"/>
              </a:lnSpc>
              <a:buNone/>
            </a:pPr>
            <a:r>
              <a:rPr b="1" lang="en-US" sz="1800" spc="-1" strike="noStrike">
                <a:solidFill>
                  <a:srgbClr val="000000"/>
                </a:solidFill>
                <a:latin typeface="Times New Roman"/>
                <a:ea typeface="MS Gothic"/>
              </a:rPr>
              <a:t>---------------------------------------------------------------   </a:t>
            </a:r>
            <a:endParaRPr b="0" lang="sv-SE" sz="1800" spc="-1" strike="noStrike">
              <a:latin typeface="Arial"/>
            </a:endParaRPr>
          </a:p>
          <a:p>
            <a:pPr algn="ctr">
              <a:lnSpc>
                <a:spcPct val="80000"/>
              </a:lnSpc>
              <a:buNone/>
            </a:pPr>
            <a:r>
              <a:rPr b="1" lang="en-US" sz="1600" spc="-1" strike="noStrike">
                <a:solidFill>
                  <a:srgbClr val="000000"/>
                </a:solidFill>
                <a:latin typeface="Times New Roman"/>
                <a:ea typeface="MS Gothic"/>
              </a:rPr>
              <a:t>For more details, see </a:t>
            </a:r>
            <a:r>
              <a:rPr b="1" i="1" lang="en-US" sz="1600" spc="-1" strike="noStrike">
                <a:solidFill>
                  <a:srgbClr val="000000"/>
                </a:solidFill>
                <a:latin typeface="Times New Roman"/>
                <a:ea typeface="MS Gothic"/>
              </a:rPr>
              <a:t>IEEE SA Standards Board Operations Manual</a:t>
            </a:r>
            <a:r>
              <a:rPr b="1" lang="en-US" sz="1600" spc="-1" strike="noStrike">
                <a:solidFill>
                  <a:srgbClr val="000000"/>
                </a:solidFill>
                <a:latin typeface="Times New Roman"/>
                <a:ea typeface="MS Gothic"/>
              </a:rPr>
              <a:t>, clause 5.3.10 and </a:t>
            </a:r>
            <a:r>
              <a:rPr b="1" i="1" lang="en-US" sz="1600" spc="-1" strike="noStrike">
                <a:solidFill>
                  <a:srgbClr val="000000"/>
                </a:solidFill>
                <a:latin typeface="Times New Roman"/>
                <a:ea typeface="MS Gothic"/>
              </a:rPr>
              <a:t>Antitrust and Competition Policy: What You Need to Know </a:t>
            </a:r>
            <a:r>
              <a:rPr b="1" lang="en-US" sz="1600" spc="-1" strike="noStrike">
                <a:solidFill>
                  <a:srgbClr val="000000"/>
                </a:solidFill>
                <a:latin typeface="Times New Roman"/>
                <a:ea typeface="MS Gothic"/>
              </a:rPr>
              <a:t>at </a:t>
            </a:r>
            <a:r>
              <a:rPr b="1" lang="en-US" sz="1600" spc="-1" strike="noStrike" u="sng">
                <a:solidFill>
                  <a:srgbClr val="3333cc"/>
                </a:solidFill>
                <a:uFillTx/>
                <a:latin typeface="Times New Roman"/>
                <a:ea typeface="MS Gothic"/>
                <a:hlinkClick r:id="rId1"/>
              </a:rPr>
              <a:t>https://standards.ieee.org/wp-content/uploads/2022/02/antitrust.pdf</a:t>
            </a:r>
            <a:r>
              <a:rPr b="1" lang="en-US" sz="1600" spc="-1" strike="noStrike">
                <a:solidFill>
                  <a:srgbClr val="000000"/>
                </a:solidFill>
                <a:latin typeface="Times New Roman"/>
                <a:ea typeface="MS Gothic"/>
              </a:rPr>
              <a:t>   </a:t>
            </a:r>
            <a:endParaRPr b="0" lang="sv-SE" sz="1600" spc="-1" strike="noStrike">
              <a:latin typeface="Arial"/>
            </a:endParaRPr>
          </a:p>
          <a:p>
            <a:pPr algn="ctr">
              <a:lnSpc>
                <a:spcPct val="80000"/>
              </a:lnSpc>
              <a:buNone/>
            </a:pPr>
            <a:endParaRPr b="0" lang="sv-SE" sz="1600" spc="-1" strike="noStrike">
              <a:latin typeface="Arial"/>
            </a:endParaRPr>
          </a:p>
          <a:p>
            <a:pPr algn="ctr">
              <a:lnSpc>
                <a:spcPct val="80000"/>
              </a:lnSpc>
              <a:buNone/>
            </a:pPr>
            <a:r>
              <a:rPr b="1" lang="en-US" sz="1600" spc="-1" strike="noStrike">
                <a:solidFill>
                  <a:srgbClr val="000000"/>
                </a:solidFill>
                <a:latin typeface="Times New Roman"/>
                <a:ea typeface="MS Gothic"/>
              </a:rPr>
              <a:t>If you have questions, contact the IEEE SA Standards Board Patent Committee Administrator </a:t>
            </a:r>
            <a:endParaRPr b="0" lang="sv-SE" sz="1600" spc="-1" strike="noStrike">
              <a:latin typeface="Arial"/>
            </a:endParaRPr>
          </a:p>
          <a:p>
            <a:pPr algn="ctr">
              <a:lnSpc>
                <a:spcPct val="80000"/>
              </a:lnSpc>
              <a:buNone/>
            </a:pPr>
            <a:r>
              <a:rPr b="1" lang="en-US" sz="1600" spc="-1" strike="noStrike">
                <a:solidFill>
                  <a:srgbClr val="000000"/>
                </a:solidFill>
                <a:latin typeface="Times New Roman"/>
                <a:ea typeface="MS Gothic"/>
              </a:rPr>
              <a:t>at </a:t>
            </a:r>
            <a:r>
              <a:rPr b="1" lang="en-US" sz="1600" spc="-1" strike="noStrike" u="sng">
                <a:solidFill>
                  <a:srgbClr val="3333cc"/>
                </a:solidFill>
                <a:uFillTx/>
                <a:latin typeface="Times New Roman"/>
                <a:ea typeface="MS Gothic"/>
                <a:hlinkClick r:id="rId2"/>
              </a:rPr>
              <a:t>patcom@ieee.org</a:t>
            </a:r>
            <a:r>
              <a:rPr b="1" lang="en-US" sz="1600" spc="-1" strike="noStrike">
                <a:solidFill>
                  <a:srgbClr val="000000"/>
                </a:solidFill>
                <a:latin typeface="Times New Roman"/>
                <a:ea typeface="MS Gothic"/>
              </a:rPr>
              <a:t> </a:t>
            </a:r>
            <a:br>
              <a:rPr sz="1600"/>
            </a:br>
            <a:endParaRPr b="0" lang="sv-SE" sz="1600" spc="-1" strike="noStrike">
              <a:latin typeface="Arial"/>
            </a:endParaRPr>
          </a:p>
          <a:p>
            <a:pPr algn="ctr">
              <a:lnSpc>
                <a:spcPct val="80000"/>
              </a:lnSpc>
              <a:buNone/>
            </a:pPr>
            <a:endParaRPr b="0" lang="sv-SE" sz="1600" spc="-1" strike="noStrike">
              <a:latin typeface="Arial"/>
            </a:endParaRPr>
          </a:p>
          <a:p>
            <a:pPr algn="ctr">
              <a:lnSpc>
                <a:spcPct val="80000"/>
              </a:lnSpc>
              <a:buNone/>
            </a:pPr>
            <a:endParaRPr b="0" lang="sv-SE" sz="1600" spc="-1" strike="noStrike">
              <a:latin typeface="Arial"/>
            </a:endParaRPr>
          </a:p>
        </p:txBody>
      </p:sp>
      <p:sp>
        <p:nvSpPr>
          <p:cNvPr id="109" name="Rectangle 8"/>
          <p:cNvSpPr/>
          <p:nvPr/>
        </p:nvSpPr>
        <p:spPr>
          <a:xfrm>
            <a:off x="7920000" y="6480000"/>
            <a:ext cx="3417120" cy="25056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PlaceHolder 1"/>
          <p:cNvSpPr>
            <a:spLocks noGrp="1"/>
          </p:cNvSpPr>
          <p:nvPr>
            <p:ph type="title"/>
          </p:nvPr>
        </p:nvSpPr>
        <p:spPr>
          <a:xfrm>
            <a:off x="914400" y="637920"/>
            <a:ext cx="10435680" cy="985320"/>
          </a:xfrm>
          <a:prstGeom prst="rect">
            <a:avLst/>
          </a:prstGeom>
          <a:noFill/>
          <a:ln w="9360">
            <a:noFill/>
          </a:ln>
        </p:spPr>
        <p:txBody>
          <a:bodyPr numCol="1" spcCol="0" lIns="92160" rIns="92160" tIns="46080" bIns="46080" anchor="ctr">
            <a:noAutofit/>
          </a:bodyPr>
          <a:p>
            <a:pPr algn="ctr">
              <a:lnSpc>
                <a:spcPct val="100000"/>
              </a:lnSpc>
              <a:buNone/>
            </a:pPr>
            <a:r>
              <a:rPr b="1" lang="en-US" sz="2800" spc="-7" strike="noStrike">
                <a:solidFill>
                  <a:srgbClr val="0070c0"/>
                </a:solidFill>
                <a:latin typeface="Times New Roman"/>
                <a:ea typeface="MS Gothic"/>
              </a:rPr>
              <a:t>Participant behavior in </a:t>
            </a:r>
            <a:r>
              <a:rPr b="1" lang="en-US" sz="2800" spc="-1" strike="noStrike">
                <a:solidFill>
                  <a:srgbClr val="0070c0"/>
                </a:solidFill>
                <a:latin typeface="Times New Roman"/>
                <a:ea typeface="MS Gothic"/>
              </a:rPr>
              <a:t>IEEE SA </a:t>
            </a:r>
            <a:r>
              <a:rPr b="1" lang="en-US" sz="2800" spc="-7" strike="noStrike">
                <a:solidFill>
                  <a:srgbClr val="0070c0"/>
                </a:solidFill>
                <a:latin typeface="Times New Roman"/>
                <a:ea typeface="MS Gothic"/>
              </a:rPr>
              <a:t>activities is guided by</a:t>
            </a:r>
            <a:br>
              <a:rPr sz="4400"/>
            </a:br>
            <a:r>
              <a:rPr b="1" lang="en-US" sz="2800" spc="-7" strike="noStrike">
                <a:solidFill>
                  <a:srgbClr val="0070c0"/>
                </a:solidFill>
                <a:latin typeface="Times New Roman"/>
                <a:ea typeface="MS Gothic"/>
              </a:rPr>
              <a:t> the IEEE Codes of Ethics &amp;</a:t>
            </a:r>
            <a:r>
              <a:rPr b="1" lang="en-US" sz="2800" spc="-41" strike="noStrike">
                <a:solidFill>
                  <a:srgbClr val="0070c0"/>
                </a:solidFill>
                <a:latin typeface="Times New Roman"/>
                <a:ea typeface="MS Gothic"/>
              </a:rPr>
              <a:t> </a:t>
            </a:r>
            <a:r>
              <a:rPr b="1" lang="en-US" sz="2800" spc="-7" strike="noStrike">
                <a:solidFill>
                  <a:srgbClr val="0070c0"/>
                </a:solidFill>
                <a:latin typeface="Times New Roman"/>
                <a:ea typeface="MS Gothic"/>
              </a:rPr>
              <a:t>Conduct</a:t>
            </a:r>
            <a:endParaRPr b="0" lang="en-US" sz="2800" spc="-1" strike="noStrike">
              <a:solidFill>
                <a:srgbClr val="000000"/>
              </a:solidFill>
              <a:latin typeface="Arial"/>
            </a:endParaRPr>
          </a:p>
        </p:txBody>
      </p:sp>
      <p:sp>
        <p:nvSpPr>
          <p:cNvPr id="111" name="PlaceHolder 2"/>
          <p:cNvSpPr>
            <a:spLocks noGrp="1"/>
          </p:cNvSpPr>
          <p:nvPr>
            <p:ph/>
          </p:nvPr>
        </p:nvSpPr>
        <p:spPr>
          <a:xfrm>
            <a:off x="2208960" y="1066680"/>
            <a:ext cx="7767360" cy="4109760"/>
          </a:xfrm>
          <a:prstGeom prst="rect">
            <a:avLst/>
          </a:prstGeom>
          <a:noFill/>
          <a:ln w="9360">
            <a:noFill/>
          </a:ln>
        </p:spPr>
        <p:txBody>
          <a:bodyPr numCol="1" spcCol="0" lIns="92160" rIns="92160" tIns="46080" bIns="46080" anchor="t">
            <a:noAutofit/>
          </a:bodyPr>
          <a:p>
            <a:pPr marL="343080" indent="-343080">
              <a:lnSpc>
                <a:spcPct val="100000"/>
              </a:lnSpc>
              <a:spcBef>
                <a:spcPts val="601"/>
              </a:spcBef>
              <a:buNone/>
              <a:tabLst>
                <a:tab algn="l" pos="0"/>
              </a:tabLst>
            </a:pPr>
            <a:r>
              <a:rPr b="1" lang="en-US" sz="1800" spc="-1" strike="noStrike">
                <a:solidFill>
                  <a:srgbClr val="00664d"/>
                </a:solidFill>
                <a:latin typeface="Times New Roman"/>
                <a:ea typeface="MS Gothic"/>
              </a:rPr>
              <a:t> </a:t>
            </a:r>
            <a:endParaRPr b="0" lang="en-US" sz="1800" spc="-1" strike="noStrike">
              <a:solidFill>
                <a:srgbClr val="000000"/>
              </a:solidFill>
              <a:latin typeface="Arial"/>
            </a:endParaRPr>
          </a:p>
          <a:p>
            <a:pPr marL="343080" indent="-343080">
              <a:lnSpc>
                <a:spcPct val="100000"/>
              </a:lnSpc>
              <a:spcBef>
                <a:spcPts val="601"/>
              </a:spcBef>
              <a:buNone/>
              <a:tabLst>
                <a:tab algn="l" pos="0"/>
              </a:tabLst>
            </a:pPr>
            <a:r>
              <a:rPr b="1" lang="en-US" sz="1800" spc="-1" strike="noStrike">
                <a:solidFill>
                  <a:srgbClr val="00664d"/>
                </a:solidFill>
                <a:latin typeface="Times New Roman"/>
                <a:ea typeface="MS Gothic"/>
              </a:rPr>
              <a:t> </a:t>
            </a:r>
            <a:endParaRPr b="0" lang="en-US" sz="1800" spc="-1" strike="noStrike">
              <a:solidFill>
                <a:srgbClr val="000000"/>
              </a:solidFill>
              <a:latin typeface="Arial"/>
            </a:endParaRPr>
          </a:p>
          <a:p>
            <a:pPr marL="343080" indent="-343080">
              <a:lnSpc>
                <a:spcPct val="100000"/>
              </a:lnSpc>
              <a:spcBef>
                <a:spcPts val="601"/>
              </a:spcBef>
              <a:buNone/>
              <a:tabLst>
                <a:tab algn="l" pos="0"/>
              </a:tabLst>
            </a:pPr>
            <a:endParaRPr b="0" lang="en-US" sz="1800" spc="-1" strike="noStrike">
              <a:solidFill>
                <a:srgbClr val="000000"/>
              </a:solidFill>
              <a:latin typeface="Arial"/>
            </a:endParaRPr>
          </a:p>
        </p:txBody>
      </p:sp>
      <p:sp>
        <p:nvSpPr>
          <p:cNvPr id="112" name="PlaceHolder 3"/>
          <p:cNvSpPr>
            <a:spLocks noGrp="1"/>
          </p:cNvSpPr>
          <p:nvPr>
            <p:ph type="sldNum" idx="8"/>
          </p:nvPr>
        </p:nvSpPr>
        <p:spPr>
          <a:xfrm>
            <a:off x="5689440" y="6475320"/>
            <a:ext cx="804960" cy="36000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F355A7B2-2358-46A4-B05C-E6DAB95F9A42}" type="slidenum">
              <a:rPr b="0" lang="en-GB" sz="1200" spc="-1" strike="noStrike">
                <a:solidFill>
                  <a:srgbClr val="000000"/>
                </a:solidFill>
                <a:latin typeface="Times New Roman"/>
                <a:ea typeface="MS Gothic"/>
              </a:rPr>
              <a:t>&lt;number&gt;</a:t>
            </a:fld>
            <a:endParaRPr b="0" lang="sv-SE" sz="1200" spc="-1" strike="noStrike">
              <a:latin typeface="Times New Roman"/>
            </a:endParaRPr>
          </a:p>
        </p:txBody>
      </p:sp>
      <p:sp>
        <p:nvSpPr>
          <p:cNvPr id="113" name="Rectangle 6"/>
          <p:cNvSpPr/>
          <p:nvPr/>
        </p:nvSpPr>
        <p:spPr>
          <a:xfrm>
            <a:off x="914400" y="1905120"/>
            <a:ext cx="10435680" cy="3133080"/>
          </a:xfrm>
          <a:prstGeom prst="rect">
            <a:avLst/>
          </a:prstGeom>
          <a:noFill/>
          <a:ln w="0">
            <a:noFill/>
          </a:ln>
        </p:spPr>
        <p:style>
          <a:lnRef idx="0"/>
          <a:fillRef idx="0"/>
          <a:effectRef idx="0"/>
          <a:fontRef idx="minor"/>
        </p:style>
        <p:txBody>
          <a:bodyPr lIns="90000" rIns="90000" tIns="45000" bIns="45000" anchor="t">
            <a:spAutoFit/>
          </a:bodyPr>
          <a:p>
            <a:pPr marL="192960" indent="-180360">
              <a:lnSpc>
                <a:spcPct val="100000"/>
              </a:lnSpc>
              <a:buClr>
                <a:srgbClr val="000000"/>
              </a:buClr>
              <a:buFont typeface="Times New Roman"/>
              <a:buChar char="•"/>
              <a:tabLst>
                <a:tab algn="l" pos="193680"/>
              </a:tabLst>
            </a:pPr>
            <a:r>
              <a:rPr b="1" lang="en-US" sz="1800" spc="-7" strike="noStrike">
                <a:solidFill>
                  <a:srgbClr val="000000"/>
                </a:solidFill>
                <a:latin typeface="Times New Roman"/>
                <a:ea typeface="MS Gothic"/>
              </a:rPr>
              <a:t>All participants in IEEE SA activities are expected to adhere to the core principles underlying</a:t>
            </a:r>
            <a:r>
              <a:rPr b="1" lang="en-US" sz="1800" spc="-15" strike="noStrike">
                <a:solidFill>
                  <a:srgbClr val="000000"/>
                </a:solidFill>
                <a:latin typeface="Times New Roman"/>
                <a:ea typeface="MS Gothic"/>
              </a:rPr>
              <a:t> </a:t>
            </a:r>
            <a:r>
              <a:rPr b="1" lang="en-US" sz="1800" spc="-7" strike="noStrike">
                <a:solidFill>
                  <a:srgbClr val="000000"/>
                </a:solidFill>
                <a:latin typeface="Times New Roman"/>
                <a:ea typeface="MS Gothic"/>
              </a:rPr>
              <a:t>the:</a:t>
            </a:r>
            <a:endParaRPr b="0" lang="sv-SE" sz="1800" spc="-1" strike="noStrike">
              <a:latin typeface="Arial"/>
            </a:endParaRPr>
          </a:p>
          <a:p>
            <a:pPr lvl="1" marL="375120" indent="-181080">
              <a:lnSpc>
                <a:spcPct val="100000"/>
              </a:lnSpc>
              <a:spcBef>
                <a:spcPts val="479"/>
              </a:spcBef>
              <a:buClr>
                <a:srgbClr val="000000"/>
              </a:buClr>
              <a:buFont typeface="Times New Roman"/>
              <a:buChar char="–"/>
              <a:tabLst>
                <a:tab algn="l" pos="375840"/>
              </a:tabLst>
            </a:pPr>
            <a:r>
              <a:rPr b="0" lang="en-US" sz="1600" spc="-7" strike="noStrike" u="heavy">
                <a:solidFill>
                  <a:srgbClr val="3333cc"/>
                </a:solidFill>
                <a:uFillTx/>
                <a:latin typeface="Times New Roman"/>
                <a:ea typeface="MS Gothic"/>
                <a:hlinkClick r:id="rId1"/>
              </a:rPr>
              <a:t>IEEE Code of</a:t>
            </a:r>
            <a:r>
              <a:rPr b="0" lang="en-US" sz="1600" spc="-52" strike="noStrike" u="heavy">
                <a:solidFill>
                  <a:srgbClr val="3333cc"/>
                </a:solidFill>
                <a:uFillTx/>
                <a:latin typeface="Times New Roman"/>
                <a:ea typeface="MS Gothic"/>
                <a:hlinkClick r:id="rId2"/>
              </a:rPr>
              <a:t> </a:t>
            </a:r>
            <a:r>
              <a:rPr b="0" lang="en-US" sz="1600" spc="-7" strike="noStrike" u="heavy">
                <a:solidFill>
                  <a:srgbClr val="3333cc"/>
                </a:solidFill>
                <a:uFillTx/>
                <a:latin typeface="Times New Roman"/>
                <a:ea typeface="MS Gothic"/>
                <a:hlinkClick r:id="rId3"/>
              </a:rPr>
              <a:t>Ethics</a:t>
            </a:r>
            <a:endParaRPr b="0" lang="sv-SE" sz="1600" spc="-1" strike="noStrike">
              <a:latin typeface="Arial"/>
            </a:endParaRPr>
          </a:p>
          <a:p>
            <a:pPr lvl="1" marL="375120" indent="-181080">
              <a:lnSpc>
                <a:spcPct val="100000"/>
              </a:lnSpc>
              <a:spcBef>
                <a:spcPts val="476"/>
              </a:spcBef>
              <a:buClr>
                <a:srgbClr val="000000"/>
              </a:buClr>
              <a:buFont typeface="Times New Roman"/>
              <a:buChar char="–"/>
              <a:tabLst>
                <a:tab algn="l" pos="375840"/>
              </a:tabLst>
            </a:pPr>
            <a:r>
              <a:rPr b="0" lang="en-US" sz="1600" spc="-7" strike="noStrike" u="heavy">
                <a:solidFill>
                  <a:srgbClr val="3333cc"/>
                </a:solidFill>
                <a:uFillTx/>
                <a:latin typeface="Times New Roman"/>
                <a:ea typeface="MS Gothic"/>
                <a:hlinkClick r:id="rId4"/>
              </a:rPr>
              <a:t>IEEE Code of</a:t>
            </a:r>
            <a:r>
              <a:rPr b="0" lang="en-US" sz="1600" spc="-46" strike="noStrike" u="heavy">
                <a:solidFill>
                  <a:srgbClr val="3333cc"/>
                </a:solidFill>
                <a:uFillTx/>
                <a:latin typeface="Times New Roman"/>
                <a:ea typeface="MS Gothic"/>
                <a:hlinkClick r:id="rId5"/>
              </a:rPr>
              <a:t> </a:t>
            </a:r>
            <a:r>
              <a:rPr b="0" lang="en-US" sz="1600" spc="-7" strike="noStrike" u="heavy">
                <a:solidFill>
                  <a:srgbClr val="3333cc"/>
                </a:solidFill>
                <a:uFillTx/>
                <a:latin typeface="Times New Roman"/>
                <a:ea typeface="MS Gothic"/>
                <a:hlinkClick r:id="rId6"/>
              </a:rPr>
              <a:t>Conduct</a:t>
            </a:r>
            <a:endParaRPr b="0" lang="sv-SE" sz="1600" spc="-1" strike="noStrike">
              <a:latin typeface="Arial"/>
            </a:endParaRPr>
          </a:p>
          <a:p>
            <a:pPr marL="192960" indent="-180360">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The core principles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the IEEE Codes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Ethics </a:t>
            </a:r>
            <a:r>
              <a:rPr b="1" lang="en-US" sz="1800" spc="-1" strike="noStrike">
                <a:solidFill>
                  <a:srgbClr val="000000"/>
                </a:solidFill>
                <a:latin typeface="Times New Roman"/>
                <a:ea typeface="MS Gothic"/>
              </a:rPr>
              <a:t>&amp; </a:t>
            </a:r>
            <a:r>
              <a:rPr b="1" lang="en-US" sz="1800" spc="-7" strike="noStrike">
                <a:solidFill>
                  <a:srgbClr val="000000"/>
                </a:solidFill>
                <a:latin typeface="Times New Roman"/>
                <a:ea typeface="MS Gothic"/>
              </a:rPr>
              <a:t>Conduct are</a:t>
            </a:r>
            <a:r>
              <a:rPr b="1" lang="en-US" sz="1800" spc="46" strike="noStrike">
                <a:solidFill>
                  <a:srgbClr val="000000"/>
                </a:solidFill>
                <a:latin typeface="Times New Roman"/>
                <a:ea typeface="MS Gothic"/>
              </a:rPr>
              <a:t> </a:t>
            </a:r>
            <a:r>
              <a:rPr b="1" lang="en-US" sz="1800" spc="-7" strike="noStrike">
                <a:solidFill>
                  <a:srgbClr val="000000"/>
                </a:solidFill>
                <a:latin typeface="Times New Roman"/>
                <a:ea typeface="MS Gothic"/>
              </a:rPr>
              <a:t>to:</a:t>
            </a:r>
            <a:endParaRPr b="0" lang="sv-SE" sz="1800" spc="-1" strike="noStrike">
              <a:latin typeface="Arial"/>
            </a:endParaRPr>
          </a:p>
          <a:p>
            <a:pPr lvl="1" marL="375120" indent="-181080" algn="just">
              <a:lnSpc>
                <a:spcPct val="100000"/>
              </a:lnSpc>
              <a:spcBef>
                <a:spcPts val="479"/>
              </a:spcBef>
              <a:buClr>
                <a:srgbClr val="000000"/>
              </a:buClr>
              <a:buFont typeface="Arial"/>
              <a:buChar char="–"/>
              <a:tabLst>
                <a:tab algn="l" pos="375840"/>
              </a:tabLst>
            </a:pPr>
            <a:r>
              <a:rPr b="0" i="1" lang="en-US" sz="1600" spc="-7" strike="noStrike">
                <a:solidFill>
                  <a:srgbClr val="000000"/>
                </a:solidFill>
                <a:latin typeface="Times New Roman"/>
                <a:ea typeface="MS Gothic"/>
              </a:rPr>
              <a:t>Uphold the highest standards of integrity, responsible behavior, and ethical and professional</a:t>
            </a:r>
            <a:r>
              <a:rPr b="0" i="1" lang="en-US" sz="1600" spc="-60" strike="noStrike">
                <a:solidFill>
                  <a:srgbClr val="000000"/>
                </a:solidFill>
                <a:latin typeface="Times New Roman"/>
                <a:ea typeface="MS Gothic"/>
              </a:rPr>
              <a:t> </a:t>
            </a:r>
            <a:r>
              <a:rPr b="0" i="1" lang="en-US" sz="1600" spc="-7" strike="noStrike">
                <a:solidFill>
                  <a:srgbClr val="000000"/>
                </a:solidFill>
                <a:latin typeface="Times New Roman"/>
                <a:ea typeface="MS Gothic"/>
              </a:rPr>
              <a:t>conduct</a:t>
            </a:r>
            <a:endParaRPr b="0" lang="sv-SE" sz="1600" spc="-1" strike="noStrike">
              <a:latin typeface="Arial"/>
            </a:endParaRPr>
          </a:p>
          <a:p>
            <a:pPr lvl="1" marL="375120" indent="-181080" algn="just">
              <a:lnSpc>
                <a:spcPct val="100000"/>
              </a:lnSpc>
              <a:spcBef>
                <a:spcPts val="476"/>
              </a:spcBef>
              <a:buClr>
                <a:srgbClr val="000000"/>
              </a:buClr>
              <a:buFont typeface="Arial"/>
              <a:buChar char="–"/>
              <a:tabLst>
                <a:tab algn="l" pos="375840"/>
              </a:tabLst>
            </a:pPr>
            <a:r>
              <a:rPr b="0" i="1" lang="en-US" sz="1600" spc="-7" strike="noStrike">
                <a:solidFill>
                  <a:srgbClr val="000000"/>
                </a:solidFill>
                <a:latin typeface="Times New Roman"/>
                <a:ea typeface="MS Gothic"/>
              </a:rPr>
              <a:t>Treat people fairly and with respect, to not engage in harassment, discrimination, or retaliation, and to protect people's</a:t>
            </a:r>
            <a:r>
              <a:rPr b="0" i="1" lang="en-US" sz="1600" spc="58" strike="noStrike">
                <a:solidFill>
                  <a:srgbClr val="000000"/>
                </a:solidFill>
                <a:latin typeface="Times New Roman"/>
                <a:ea typeface="MS Gothic"/>
              </a:rPr>
              <a:t> </a:t>
            </a:r>
            <a:r>
              <a:rPr b="0" i="1" lang="en-US" sz="1600" spc="-7" strike="noStrike">
                <a:solidFill>
                  <a:srgbClr val="000000"/>
                </a:solidFill>
                <a:latin typeface="Times New Roman"/>
                <a:ea typeface="MS Gothic"/>
              </a:rPr>
              <a:t>privacy.</a:t>
            </a:r>
            <a:endParaRPr b="0" lang="sv-SE" sz="1600" spc="-1" strike="noStrike">
              <a:latin typeface="Arial"/>
            </a:endParaRPr>
          </a:p>
          <a:p>
            <a:pPr lvl="1" marL="375120" indent="-181080" algn="just">
              <a:lnSpc>
                <a:spcPct val="100000"/>
              </a:lnSpc>
              <a:spcBef>
                <a:spcPts val="476"/>
              </a:spcBef>
              <a:buClr>
                <a:srgbClr val="000000"/>
              </a:buClr>
              <a:buFont typeface="Arial"/>
              <a:buChar char="–"/>
              <a:tabLst>
                <a:tab algn="l" pos="375840"/>
              </a:tabLst>
            </a:pPr>
            <a:r>
              <a:rPr b="0" i="1" lang="en-US" sz="1600" spc="-7" strike="noStrike">
                <a:solidFill>
                  <a:srgbClr val="000000"/>
                </a:solidFill>
                <a:latin typeface="Times New Roman"/>
                <a:ea typeface="MS Gothic"/>
              </a:rPr>
              <a:t>Avoid injuring others, their property, reputation, or employment by false or malicious</a:t>
            </a:r>
            <a:r>
              <a:rPr b="0" i="1" lang="en-US" sz="1600" spc="-86" strike="noStrike">
                <a:solidFill>
                  <a:srgbClr val="000000"/>
                </a:solidFill>
                <a:latin typeface="Times New Roman"/>
                <a:ea typeface="MS Gothic"/>
              </a:rPr>
              <a:t> </a:t>
            </a:r>
            <a:r>
              <a:rPr b="0" i="1" lang="en-US" sz="1600" spc="-7" strike="noStrike">
                <a:solidFill>
                  <a:srgbClr val="000000"/>
                </a:solidFill>
                <a:latin typeface="Times New Roman"/>
                <a:ea typeface="MS Gothic"/>
              </a:rPr>
              <a:t>action</a:t>
            </a:r>
            <a:endParaRPr b="0" lang="sv-SE" sz="1600" spc="-1" strike="noStrike">
              <a:latin typeface="Arial"/>
            </a:endParaRPr>
          </a:p>
          <a:p>
            <a:pPr marL="192960" indent="-180360">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The </a:t>
            </a:r>
            <a:r>
              <a:rPr b="1" lang="en-US" sz="1800" spc="-1" strike="noStrike">
                <a:solidFill>
                  <a:srgbClr val="000000"/>
                </a:solidFill>
                <a:latin typeface="Times New Roman"/>
                <a:ea typeface="MS Gothic"/>
              </a:rPr>
              <a:t>most </a:t>
            </a:r>
            <a:r>
              <a:rPr b="1" lang="en-US" sz="1800" spc="-7" strike="noStrike">
                <a:solidFill>
                  <a:srgbClr val="000000"/>
                </a:solidFill>
                <a:latin typeface="Times New Roman"/>
                <a:ea typeface="MS Gothic"/>
              </a:rPr>
              <a:t>recent versions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these Codes are available </a:t>
            </a:r>
            <a:r>
              <a:rPr b="1" lang="en-US" sz="1800" spc="-1" strike="noStrike">
                <a:solidFill>
                  <a:srgbClr val="000000"/>
                </a:solidFill>
                <a:latin typeface="Times New Roman"/>
                <a:ea typeface="MS Gothic"/>
              </a:rPr>
              <a:t>at </a:t>
            </a:r>
            <a:r>
              <a:rPr b="0" lang="en-US" sz="1600" spc="-7" strike="noStrike" u="heavy">
                <a:solidFill>
                  <a:srgbClr val="3333cc"/>
                </a:solidFill>
                <a:uFillTx/>
                <a:latin typeface="Times New Roman"/>
                <a:ea typeface="MS Gothic"/>
                <a:hlinkClick r:id="rId7"/>
              </a:rPr>
              <a:t>http://www.ieee.org/about/corporate/governance</a:t>
            </a:r>
            <a:r>
              <a:rPr b="0" lang="en-US" sz="1600" spc="-7" strike="noStrike" u="heavy">
                <a:solidFill>
                  <a:srgbClr val="0066ff"/>
                </a:solidFill>
                <a:uFillTx/>
                <a:latin typeface="Times New Roman"/>
                <a:ea typeface="MS Gothic"/>
              </a:rPr>
              <a:t> </a:t>
            </a:r>
            <a:endParaRPr b="0" lang="sv-SE" sz="1600" spc="-1" strike="noStrike">
              <a:latin typeface="Arial"/>
            </a:endParaRPr>
          </a:p>
        </p:txBody>
      </p:sp>
      <p:sp>
        <p:nvSpPr>
          <p:cNvPr id="114" name="Rectangle 9"/>
          <p:cNvSpPr/>
          <p:nvPr/>
        </p:nvSpPr>
        <p:spPr>
          <a:xfrm>
            <a:off x="7920000" y="6480000"/>
            <a:ext cx="3417120" cy="25056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5" name="PlaceHolder 1"/>
          <p:cNvSpPr>
            <a:spLocks noGrp="1"/>
          </p:cNvSpPr>
          <p:nvPr>
            <p:ph type="title"/>
          </p:nvPr>
        </p:nvSpPr>
        <p:spPr>
          <a:xfrm>
            <a:off x="990720" y="637920"/>
            <a:ext cx="10283400" cy="1035000"/>
          </a:xfrm>
          <a:prstGeom prst="rect">
            <a:avLst/>
          </a:prstGeom>
          <a:noFill/>
          <a:ln w="9360">
            <a:noFill/>
          </a:ln>
        </p:spPr>
        <p:txBody>
          <a:bodyPr numCol="1" spcCol="0" lIns="92160" rIns="92160" tIns="46080" bIns="46080" anchor="ctr">
            <a:noAutofit/>
          </a:bodyPr>
          <a:p>
            <a:pPr algn="ctr">
              <a:lnSpc>
                <a:spcPct val="100000"/>
              </a:lnSpc>
              <a:buNone/>
            </a:pPr>
            <a:r>
              <a:rPr b="1" lang="en-US" sz="2800" spc="-7" strike="noStrike">
                <a:solidFill>
                  <a:srgbClr val="0070c0"/>
                </a:solidFill>
                <a:latin typeface="Times New Roman"/>
                <a:ea typeface="MS Gothic"/>
              </a:rPr>
              <a:t>Participants in the </a:t>
            </a:r>
            <a:r>
              <a:rPr b="1" lang="en-US" sz="2800" spc="-1" strike="noStrike">
                <a:solidFill>
                  <a:srgbClr val="0070c0"/>
                </a:solidFill>
                <a:latin typeface="Times New Roman"/>
                <a:ea typeface="MS Gothic"/>
              </a:rPr>
              <a:t>IEEE SA </a:t>
            </a:r>
            <a:r>
              <a:rPr b="1" lang="en-US" sz="2800" spc="-7" strike="noStrike">
                <a:solidFill>
                  <a:srgbClr val="0070c0"/>
                </a:solidFill>
                <a:latin typeface="Times New Roman"/>
                <a:ea typeface="MS Gothic"/>
              </a:rPr>
              <a:t>“</a:t>
            </a:r>
            <a:r>
              <a:rPr b="1" i="1" lang="en-US" sz="2800" spc="-7" strike="noStrike">
                <a:solidFill>
                  <a:srgbClr val="0070c0"/>
                </a:solidFill>
                <a:latin typeface="Times New Roman"/>
                <a:ea typeface="MS Gothic"/>
              </a:rPr>
              <a:t>individual process</a:t>
            </a:r>
            <a:r>
              <a:rPr b="1" lang="en-US" sz="2800" spc="-7" strike="noStrike">
                <a:solidFill>
                  <a:srgbClr val="0070c0"/>
                </a:solidFill>
                <a:latin typeface="Times New Roman"/>
                <a:ea typeface="MS Gothic"/>
              </a:rPr>
              <a:t>” </a:t>
            </a:r>
            <a:br>
              <a:rPr sz="4400"/>
            </a:br>
            <a:r>
              <a:rPr b="1" lang="en-US" sz="2800" spc="-7" strike="noStrike">
                <a:solidFill>
                  <a:srgbClr val="0070c0"/>
                </a:solidFill>
                <a:latin typeface="Times New Roman"/>
                <a:ea typeface="MS Gothic"/>
              </a:rPr>
              <a:t>shall act independently of others, including</a:t>
            </a:r>
            <a:r>
              <a:rPr b="1" lang="en-US" sz="2800" spc="-66" strike="noStrike">
                <a:solidFill>
                  <a:srgbClr val="0070c0"/>
                </a:solidFill>
                <a:latin typeface="Times New Roman"/>
                <a:ea typeface="MS Gothic"/>
              </a:rPr>
              <a:t> </a:t>
            </a:r>
            <a:r>
              <a:rPr b="1" lang="en-US" sz="2800" spc="-7" strike="noStrike">
                <a:solidFill>
                  <a:srgbClr val="0070c0"/>
                </a:solidFill>
                <a:latin typeface="Times New Roman"/>
                <a:ea typeface="MS Gothic"/>
              </a:rPr>
              <a:t>employers</a:t>
            </a:r>
            <a:endParaRPr b="0" lang="en-US" sz="2800" spc="-1" strike="noStrike">
              <a:solidFill>
                <a:srgbClr val="000000"/>
              </a:solidFill>
              <a:latin typeface="Arial"/>
            </a:endParaRPr>
          </a:p>
        </p:txBody>
      </p:sp>
      <p:sp>
        <p:nvSpPr>
          <p:cNvPr id="116" name="PlaceHolder 2"/>
          <p:cNvSpPr>
            <a:spLocks noGrp="1"/>
          </p:cNvSpPr>
          <p:nvPr>
            <p:ph/>
          </p:nvPr>
        </p:nvSpPr>
        <p:spPr>
          <a:xfrm>
            <a:off x="914400" y="1906560"/>
            <a:ext cx="10471680" cy="410976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The </a:t>
            </a:r>
            <a:r>
              <a:rPr b="1" lang="en-US" sz="1800" spc="-7" strike="noStrike" u="heavy">
                <a:solidFill>
                  <a:srgbClr val="3333cc"/>
                </a:solidFill>
                <a:uFillTx/>
                <a:latin typeface="Times New Roman"/>
                <a:ea typeface="MS Gothic"/>
                <a:hlinkClick r:id="rId1"/>
              </a:rPr>
              <a:t>IEEE SA Standards Board Bylaws</a:t>
            </a:r>
            <a:r>
              <a:rPr b="0" lang="en-US" sz="1800" spc="-7" strike="noStrike">
                <a:solidFill>
                  <a:srgbClr val="0066ff"/>
                </a:solidFill>
                <a:latin typeface="Times New Roman"/>
                <a:ea typeface="MS Gothic"/>
              </a:rPr>
              <a:t> </a:t>
            </a:r>
            <a:r>
              <a:rPr b="1" lang="en-US" sz="1800" spc="-7" strike="noStrike">
                <a:solidFill>
                  <a:srgbClr val="000000"/>
                </a:solidFill>
                <a:latin typeface="Times New Roman"/>
                <a:ea typeface="MS Gothic"/>
              </a:rPr>
              <a:t>require that “</a:t>
            </a:r>
            <a:r>
              <a:rPr b="1" i="1" lang="en-US" sz="1800" spc="-7" strike="noStrike">
                <a:solidFill>
                  <a:srgbClr val="000000"/>
                </a:solidFill>
                <a:latin typeface="Times New Roman"/>
                <a:ea typeface="MS Gothic"/>
              </a:rPr>
              <a:t>participants in the IEEE standards development individual process shall </a:t>
            </a:r>
            <a:r>
              <a:rPr b="1" i="1" lang="en-US" sz="1800" spc="-1" strike="noStrike">
                <a:solidFill>
                  <a:srgbClr val="000000"/>
                </a:solidFill>
                <a:latin typeface="Times New Roman"/>
                <a:ea typeface="MS Gothic"/>
              </a:rPr>
              <a:t>act </a:t>
            </a:r>
            <a:r>
              <a:rPr b="1" i="1" lang="en-US" sz="1800" spc="-7" strike="noStrike">
                <a:solidFill>
                  <a:srgbClr val="000000"/>
                </a:solidFill>
                <a:latin typeface="Times New Roman"/>
                <a:ea typeface="MS Gothic"/>
              </a:rPr>
              <a:t>based on their qualifications and</a:t>
            </a:r>
            <a:r>
              <a:rPr b="1" i="1" lang="en-US" sz="1800" spc="-1" strike="noStrike">
                <a:solidFill>
                  <a:srgbClr val="000000"/>
                </a:solidFill>
                <a:latin typeface="Times New Roman"/>
                <a:ea typeface="MS Gothic"/>
              </a:rPr>
              <a:t> </a:t>
            </a:r>
            <a:r>
              <a:rPr b="1" i="1" lang="en-US" sz="1800" spc="-7" strike="noStrike">
                <a:solidFill>
                  <a:srgbClr val="000000"/>
                </a:solidFill>
                <a:latin typeface="Times New Roman"/>
                <a:ea typeface="MS Gothic"/>
              </a:rPr>
              <a:t>experience”</a:t>
            </a:r>
            <a:endParaRPr b="0" lang="en-US" sz="1800" spc="-1" strike="noStrike">
              <a:solidFill>
                <a:srgbClr val="000000"/>
              </a:solidFill>
              <a:latin typeface="Arial"/>
            </a:endParaRPr>
          </a:p>
          <a:p>
            <a:pPr marL="192960" indent="-180360" algn="just">
              <a:lnSpc>
                <a:spcPct val="100000"/>
              </a:lnSpc>
              <a:spcBef>
                <a:spcPts val="1800"/>
              </a:spcBef>
              <a:buClr>
                <a:srgbClr val="000000"/>
              </a:buClr>
              <a:buFont typeface="Times New Roman"/>
              <a:buChar char="•"/>
              <a:tabLst>
                <a:tab algn="l" pos="230040"/>
              </a:tabLst>
            </a:pPr>
            <a:r>
              <a:rPr b="1" lang="en-US" sz="1800" spc="-7" strike="noStrike">
                <a:solidFill>
                  <a:srgbClr val="000000"/>
                </a:solidFill>
                <a:latin typeface="Times New Roman"/>
                <a:ea typeface="MS Gothic"/>
              </a:rPr>
              <a:t>This means</a:t>
            </a:r>
            <a:r>
              <a:rPr b="1" lang="en-US" sz="1800" spc="-21" strike="noStrike">
                <a:solidFill>
                  <a:srgbClr val="000000"/>
                </a:solidFill>
                <a:latin typeface="Times New Roman"/>
                <a:ea typeface="MS Gothic"/>
              </a:rPr>
              <a:t> </a:t>
            </a:r>
            <a:r>
              <a:rPr b="1" lang="en-US" sz="1800" spc="-7" strike="noStrike">
                <a:solidFill>
                  <a:srgbClr val="000000"/>
                </a:solidFill>
                <a:latin typeface="Times New Roman"/>
                <a:ea typeface="MS Gothic"/>
              </a:rPr>
              <a:t>participants:</a:t>
            </a:r>
            <a:endParaRPr b="0" lang="en-US" sz="1800" spc="-1" strike="noStrike">
              <a:solidFill>
                <a:srgbClr val="000000"/>
              </a:solidFill>
              <a:latin typeface="Arial"/>
            </a:endParaRPr>
          </a:p>
          <a:p>
            <a:pPr lvl="1" marL="375120" indent="-181080" algn="just">
              <a:lnSpc>
                <a:spcPct val="100000"/>
              </a:lnSpc>
              <a:spcBef>
                <a:spcPts val="479"/>
              </a:spcBef>
              <a:buClr>
                <a:srgbClr val="000000"/>
              </a:buClr>
              <a:buFont typeface="Arial"/>
              <a:buChar char="–"/>
              <a:tabLst>
                <a:tab algn="l" pos="230040"/>
              </a:tabLst>
            </a:pPr>
            <a:r>
              <a:rPr b="1" i="1" lang="en-US" sz="1600" spc="-7" strike="noStrike">
                <a:solidFill>
                  <a:srgbClr val="00b050"/>
                </a:solidFill>
                <a:latin typeface="Times New Roman"/>
                <a:ea typeface="MS Gothic"/>
              </a:rPr>
              <a:t>Shall act </a:t>
            </a:r>
            <a:r>
              <a:rPr b="1" i="1" lang="en-US" sz="1600" spc="-1" strike="noStrike">
                <a:solidFill>
                  <a:srgbClr val="00b050"/>
                </a:solidFill>
                <a:latin typeface="Times New Roman"/>
                <a:ea typeface="MS Gothic"/>
              </a:rPr>
              <a:t>&amp; </a:t>
            </a:r>
            <a:r>
              <a:rPr b="1" i="1" lang="en-US" sz="1600" spc="-7" strike="noStrike">
                <a:solidFill>
                  <a:srgbClr val="00b050"/>
                </a:solidFill>
                <a:latin typeface="Times New Roman"/>
                <a:ea typeface="MS Gothic"/>
              </a:rPr>
              <a:t>vote </a:t>
            </a:r>
            <a:r>
              <a:rPr b="0" i="1" lang="en-US" sz="1600" spc="-7" strike="noStrike">
                <a:solidFill>
                  <a:srgbClr val="000000"/>
                </a:solidFill>
                <a:latin typeface="Times New Roman"/>
                <a:ea typeface="MS Gothic"/>
              </a:rPr>
              <a:t>based on their personal </a:t>
            </a:r>
            <a:r>
              <a:rPr b="0" i="1" lang="en-US" sz="1600" spc="-1" strike="noStrike">
                <a:solidFill>
                  <a:srgbClr val="000000"/>
                </a:solidFill>
                <a:latin typeface="Times New Roman"/>
                <a:ea typeface="MS Gothic"/>
              </a:rPr>
              <a:t>&amp; </a:t>
            </a:r>
            <a:r>
              <a:rPr b="0" i="1" lang="en-US" sz="1600" spc="-7" strike="noStrike">
                <a:solidFill>
                  <a:srgbClr val="000000"/>
                </a:solidFill>
                <a:latin typeface="Times New Roman"/>
                <a:ea typeface="MS Gothic"/>
              </a:rPr>
              <a:t>independent opinions derived from their expertise, knowledge, and qualifications</a:t>
            </a:r>
            <a:endParaRPr b="0" lang="en-US" sz="1600" spc="-1" strike="noStrike">
              <a:solidFill>
                <a:srgbClr val="000000"/>
              </a:solidFill>
              <a:latin typeface="Arial"/>
            </a:endParaRPr>
          </a:p>
          <a:p>
            <a:pPr lvl="1" marL="375120" indent="-181080" algn="just">
              <a:lnSpc>
                <a:spcPct val="100000"/>
              </a:lnSpc>
              <a:spcBef>
                <a:spcPts val="476"/>
              </a:spcBef>
              <a:buClr>
                <a:srgbClr val="000000"/>
              </a:buClr>
              <a:buFont typeface="Arial"/>
              <a:buChar char="–"/>
              <a:tabLst>
                <a:tab algn="l" pos="230040"/>
              </a:tabLst>
            </a:pPr>
            <a:r>
              <a:rPr b="1" i="1" lang="en-US" sz="1600" spc="-7" strike="noStrike">
                <a:solidFill>
                  <a:srgbClr val="ff0000"/>
                </a:solidFill>
                <a:latin typeface="Times New Roman"/>
                <a:ea typeface="MS Gothic"/>
              </a:rPr>
              <a:t>Shall not act or vote </a:t>
            </a:r>
            <a:r>
              <a:rPr b="0" i="1" lang="en-US" sz="1600" spc="-7" strike="noStrike">
                <a:solidFill>
                  <a:srgbClr val="000000"/>
                </a:solidFill>
                <a:latin typeface="Times New Roman"/>
                <a:ea typeface="MS Gothic"/>
              </a:rPr>
              <a:t>based on any obligation to or any direction from any other person or organization, including an employer or client, regardless of any external commitments, agreements, contracts, or</a:t>
            </a:r>
            <a:r>
              <a:rPr b="0" i="1" lang="en-US" sz="1600" spc="83" strike="noStrike">
                <a:solidFill>
                  <a:srgbClr val="000000"/>
                </a:solidFill>
                <a:latin typeface="Times New Roman"/>
                <a:ea typeface="MS Gothic"/>
              </a:rPr>
              <a:t> </a:t>
            </a:r>
            <a:r>
              <a:rPr b="0" i="1" lang="en-US" sz="1600" spc="-7" strike="noStrike">
                <a:solidFill>
                  <a:srgbClr val="000000"/>
                </a:solidFill>
                <a:latin typeface="Times New Roman"/>
                <a:ea typeface="MS Gothic"/>
              </a:rPr>
              <a:t>orders</a:t>
            </a:r>
            <a:endParaRPr b="0" lang="en-US" sz="1600" spc="-1" strike="noStrike">
              <a:solidFill>
                <a:srgbClr val="000000"/>
              </a:solidFill>
              <a:latin typeface="Arial"/>
            </a:endParaRPr>
          </a:p>
          <a:p>
            <a:pPr lvl="1" marL="375120" indent="-181080" algn="just">
              <a:lnSpc>
                <a:spcPct val="100000"/>
              </a:lnSpc>
              <a:spcBef>
                <a:spcPts val="476"/>
              </a:spcBef>
              <a:buClr>
                <a:srgbClr val="000000"/>
              </a:buClr>
              <a:buFont typeface="Arial"/>
              <a:buChar char="–"/>
              <a:tabLst>
                <a:tab algn="l" pos="230040"/>
              </a:tabLst>
            </a:pPr>
            <a:r>
              <a:rPr b="1" i="1" lang="en-US" sz="1600" spc="-7" strike="noStrike">
                <a:solidFill>
                  <a:srgbClr val="ff0000"/>
                </a:solidFill>
                <a:latin typeface="Times New Roman"/>
                <a:ea typeface="MS Gothic"/>
              </a:rPr>
              <a:t>Shall not direct </a:t>
            </a:r>
            <a:r>
              <a:rPr b="0" i="1" lang="en-US" sz="1600" spc="-7" strike="noStrike">
                <a:solidFill>
                  <a:srgbClr val="000000"/>
                </a:solidFill>
                <a:latin typeface="Times New Roman"/>
                <a:ea typeface="MS Gothic"/>
              </a:rPr>
              <a:t>the actions or votes of other participants or retaliate against other participants for fulfilling their responsibility to act </a:t>
            </a:r>
            <a:r>
              <a:rPr b="0" i="1" lang="en-US" sz="1600" spc="-1" strike="noStrike">
                <a:solidFill>
                  <a:srgbClr val="000000"/>
                </a:solidFill>
                <a:latin typeface="Times New Roman"/>
                <a:ea typeface="MS Gothic"/>
              </a:rPr>
              <a:t>&amp; </a:t>
            </a:r>
            <a:r>
              <a:rPr b="0" i="1" lang="en-US" sz="1600" spc="-7" strike="noStrike">
                <a:solidFill>
                  <a:srgbClr val="000000"/>
                </a:solidFill>
                <a:latin typeface="Times New Roman"/>
                <a:ea typeface="MS Gothic"/>
              </a:rPr>
              <a:t>vote based on their personal </a:t>
            </a:r>
            <a:r>
              <a:rPr b="0" i="1" lang="en-US" sz="1600" spc="-1" strike="noStrike">
                <a:solidFill>
                  <a:srgbClr val="000000"/>
                </a:solidFill>
                <a:latin typeface="Times New Roman"/>
                <a:ea typeface="MS Gothic"/>
              </a:rPr>
              <a:t>&amp; </a:t>
            </a:r>
            <a:r>
              <a:rPr b="0" i="1" lang="en-US" sz="1600" spc="-7" strike="noStrike">
                <a:solidFill>
                  <a:srgbClr val="000000"/>
                </a:solidFill>
                <a:latin typeface="Times New Roman"/>
                <a:ea typeface="MS Gothic"/>
              </a:rPr>
              <a:t>independently developed</a:t>
            </a:r>
            <a:r>
              <a:rPr b="0" i="1" lang="en-US" sz="1600" spc="-55" strike="noStrike">
                <a:solidFill>
                  <a:srgbClr val="000000"/>
                </a:solidFill>
                <a:latin typeface="Times New Roman"/>
                <a:ea typeface="MS Gothic"/>
              </a:rPr>
              <a:t> </a:t>
            </a:r>
            <a:r>
              <a:rPr b="0" i="1" lang="en-US" sz="1600" spc="-7" strike="noStrike">
                <a:solidFill>
                  <a:srgbClr val="000000"/>
                </a:solidFill>
                <a:latin typeface="Times New Roman"/>
                <a:ea typeface="MS Gothic"/>
              </a:rPr>
              <a:t>opinions</a:t>
            </a:r>
            <a:endParaRPr b="0" lang="en-US" sz="1600" spc="-1" strike="noStrike">
              <a:solidFill>
                <a:srgbClr val="000000"/>
              </a:solidFill>
              <a:latin typeface="Arial"/>
            </a:endParaRPr>
          </a:p>
          <a:p>
            <a:pPr marL="192960" indent="-180360" algn="just">
              <a:lnSpc>
                <a:spcPct val="100000"/>
              </a:lnSpc>
              <a:spcBef>
                <a:spcPts val="1800"/>
              </a:spcBef>
              <a:buClr>
                <a:srgbClr val="000000"/>
              </a:buClr>
              <a:buFont typeface="Times New Roman"/>
              <a:buChar char="•"/>
              <a:tabLst>
                <a:tab algn="l" pos="230040"/>
              </a:tabLst>
            </a:pPr>
            <a:r>
              <a:rPr b="1" lang="en-US" sz="1800" spc="-7" strike="noStrike">
                <a:solidFill>
                  <a:srgbClr val="000000"/>
                </a:solidFill>
                <a:latin typeface="Times New Roman"/>
                <a:ea typeface="MS Gothic"/>
              </a:rPr>
              <a:t>By participating in standards activities using the “</a:t>
            </a:r>
            <a:r>
              <a:rPr b="1" i="1" lang="en-US" sz="1800" spc="-7" strike="noStrike">
                <a:solidFill>
                  <a:srgbClr val="000000"/>
                </a:solidFill>
                <a:latin typeface="Times New Roman"/>
                <a:ea typeface="MS Gothic"/>
              </a:rPr>
              <a:t>individual process</a:t>
            </a:r>
            <a:r>
              <a:rPr b="1" lang="en-US" sz="1800" spc="-7" strike="noStrike">
                <a:solidFill>
                  <a:srgbClr val="000000"/>
                </a:solidFill>
                <a:latin typeface="Times New Roman"/>
                <a:ea typeface="MS Gothic"/>
              </a:rPr>
              <a:t>”, you are deemed to </a:t>
            </a:r>
            <a:r>
              <a:rPr b="1" lang="en-US" sz="1800" spc="-1" strike="noStrike">
                <a:solidFill>
                  <a:srgbClr val="000000"/>
                </a:solidFill>
                <a:latin typeface="Times New Roman"/>
                <a:ea typeface="MS Gothic"/>
              </a:rPr>
              <a:t>accept </a:t>
            </a:r>
            <a:r>
              <a:rPr b="1" lang="en-US" sz="1800" spc="-7" strike="noStrike">
                <a:solidFill>
                  <a:srgbClr val="000000"/>
                </a:solidFill>
                <a:latin typeface="Times New Roman"/>
                <a:ea typeface="MS Gothic"/>
              </a:rPr>
              <a:t>these requirements; </a:t>
            </a:r>
            <a:r>
              <a:rPr b="1" lang="en-US" sz="1800" spc="-1" strike="noStrike">
                <a:solidFill>
                  <a:srgbClr val="000000"/>
                </a:solidFill>
                <a:latin typeface="Times New Roman"/>
                <a:ea typeface="MS Gothic"/>
              </a:rPr>
              <a:t>if </a:t>
            </a:r>
            <a:r>
              <a:rPr b="1" lang="en-US" sz="1800" spc="-7" strike="noStrike">
                <a:solidFill>
                  <a:srgbClr val="000000"/>
                </a:solidFill>
                <a:latin typeface="Times New Roman"/>
                <a:ea typeface="MS Gothic"/>
              </a:rPr>
              <a:t>you are unable to satisfy these requirements then you shall immediately cease any</a:t>
            </a:r>
            <a:r>
              <a:rPr b="1" lang="en-US" sz="1800" spc="103" strike="noStrike">
                <a:solidFill>
                  <a:srgbClr val="000000"/>
                </a:solidFill>
                <a:latin typeface="Times New Roman"/>
                <a:ea typeface="MS Gothic"/>
              </a:rPr>
              <a:t> </a:t>
            </a:r>
            <a:r>
              <a:rPr b="1" lang="en-US" sz="1800" spc="-7" strike="noStrike">
                <a:solidFill>
                  <a:srgbClr val="000000"/>
                </a:solidFill>
                <a:latin typeface="Times New Roman"/>
                <a:ea typeface="MS Gothic"/>
              </a:rPr>
              <a:t>participation </a:t>
            </a:r>
            <a:r>
              <a:rPr b="1" lang="en-US" sz="1800" spc="-1" strike="noStrike">
                <a:solidFill>
                  <a:srgbClr val="00664d"/>
                </a:solidFill>
                <a:latin typeface="Times New Roman"/>
                <a:ea typeface="MS Gothic"/>
              </a:rPr>
              <a:t>(and would ask you to please leave the call or meeting.)</a:t>
            </a:r>
            <a:endParaRPr b="0" lang="en-US" sz="1800" spc="-1" strike="noStrike">
              <a:solidFill>
                <a:srgbClr val="000000"/>
              </a:solidFill>
              <a:latin typeface="Arial"/>
            </a:endParaRPr>
          </a:p>
        </p:txBody>
      </p:sp>
      <p:sp>
        <p:nvSpPr>
          <p:cNvPr id="117" name="PlaceHolder 3"/>
          <p:cNvSpPr>
            <a:spLocks noGrp="1"/>
          </p:cNvSpPr>
          <p:nvPr>
            <p:ph type="sldNum" idx="9"/>
          </p:nvPr>
        </p:nvSpPr>
        <p:spPr>
          <a:xfrm>
            <a:off x="5689440" y="6475320"/>
            <a:ext cx="804960" cy="36000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6C430E26-75F6-4987-AC59-4FCFD71602D2}" type="slidenum">
              <a:rPr b="0" lang="en-GB" sz="1200" spc="-1" strike="noStrike">
                <a:solidFill>
                  <a:srgbClr val="000000"/>
                </a:solidFill>
                <a:latin typeface="Times New Roman"/>
                <a:ea typeface="MS Gothic"/>
              </a:rPr>
              <a:t>&lt;number&gt;</a:t>
            </a:fld>
            <a:endParaRPr b="0" lang="sv-SE" sz="1200" spc="-1" strike="noStrike">
              <a:latin typeface="Times New Roman"/>
            </a:endParaRPr>
          </a:p>
        </p:txBody>
      </p:sp>
      <p:sp>
        <p:nvSpPr>
          <p:cNvPr id="118" name="Rectangle 10"/>
          <p:cNvSpPr/>
          <p:nvPr/>
        </p:nvSpPr>
        <p:spPr>
          <a:xfrm>
            <a:off x="7920000" y="6480000"/>
            <a:ext cx="3417120" cy="25056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9" name="PlaceHolder 1"/>
          <p:cNvSpPr>
            <a:spLocks noGrp="1"/>
          </p:cNvSpPr>
          <p:nvPr>
            <p:ph type="title"/>
          </p:nvPr>
        </p:nvSpPr>
        <p:spPr>
          <a:xfrm>
            <a:off x="990720" y="637920"/>
            <a:ext cx="10395720" cy="1035000"/>
          </a:xfrm>
          <a:prstGeom prst="rect">
            <a:avLst/>
          </a:prstGeom>
          <a:noFill/>
          <a:ln w="9360">
            <a:noFill/>
          </a:ln>
        </p:spPr>
        <p:txBody>
          <a:bodyPr numCol="1" spcCol="0" lIns="92160" rIns="92160" tIns="46080" bIns="46080" anchor="ctr">
            <a:noAutofit/>
          </a:bodyPr>
          <a:p>
            <a:pPr algn="ctr">
              <a:lnSpc>
                <a:spcPct val="100000"/>
              </a:lnSpc>
              <a:buNone/>
            </a:pPr>
            <a:r>
              <a:rPr b="1" lang="en-US" sz="2800" spc="-7" strike="noStrike">
                <a:solidFill>
                  <a:srgbClr val="0070c0"/>
                </a:solidFill>
                <a:latin typeface="Times New Roman"/>
                <a:ea typeface="MS Gothic"/>
              </a:rPr>
              <a:t>IEEE-SA standards activities shall allow </a:t>
            </a:r>
            <a:br>
              <a:rPr sz="4400"/>
            </a:br>
            <a:r>
              <a:rPr b="1" lang="en-US" sz="2800" spc="-7" strike="noStrike">
                <a:solidFill>
                  <a:srgbClr val="0070c0"/>
                </a:solidFill>
                <a:latin typeface="Times New Roman"/>
                <a:ea typeface="MS Gothic"/>
              </a:rPr>
              <a:t>the fair &amp; equitable consideration of all</a:t>
            </a:r>
            <a:r>
              <a:rPr b="1" lang="en-US" sz="2800" spc="-72" strike="noStrike">
                <a:solidFill>
                  <a:srgbClr val="0070c0"/>
                </a:solidFill>
                <a:latin typeface="Times New Roman"/>
                <a:ea typeface="MS Gothic"/>
              </a:rPr>
              <a:t> </a:t>
            </a:r>
            <a:r>
              <a:rPr b="1" lang="en-US" sz="2800" spc="-7" strike="noStrike">
                <a:solidFill>
                  <a:srgbClr val="0070c0"/>
                </a:solidFill>
                <a:latin typeface="Times New Roman"/>
                <a:ea typeface="MS Gothic"/>
              </a:rPr>
              <a:t>viewpoints</a:t>
            </a:r>
            <a:endParaRPr b="0" lang="en-US" sz="2800" spc="-1" strike="noStrike">
              <a:solidFill>
                <a:srgbClr val="000000"/>
              </a:solidFill>
              <a:latin typeface="Arial"/>
            </a:endParaRPr>
          </a:p>
        </p:txBody>
      </p:sp>
      <p:sp>
        <p:nvSpPr>
          <p:cNvPr id="120" name="PlaceHolder 2"/>
          <p:cNvSpPr>
            <a:spLocks noGrp="1"/>
          </p:cNvSpPr>
          <p:nvPr>
            <p:ph/>
          </p:nvPr>
        </p:nvSpPr>
        <p:spPr>
          <a:xfrm>
            <a:off x="914400" y="1905120"/>
            <a:ext cx="10471680" cy="411120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193680"/>
              </a:tabLst>
            </a:pPr>
            <a:r>
              <a:rPr b="1" lang="en-US" sz="1800" spc="-7" strike="noStrike">
                <a:solidFill>
                  <a:srgbClr val="000000"/>
                </a:solidFill>
                <a:latin typeface="Times New Roman"/>
                <a:ea typeface="MS Gothic"/>
              </a:rPr>
              <a:t>The </a:t>
            </a:r>
            <a:r>
              <a:rPr b="1" lang="en-US" sz="1800" spc="-7" strike="noStrike" u="heavy">
                <a:solidFill>
                  <a:srgbClr val="3333cc"/>
                </a:solidFill>
                <a:uFillTx/>
                <a:latin typeface="Times New Roman"/>
                <a:ea typeface="MS Gothic"/>
                <a:hlinkClick r:id="rId1"/>
              </a:rPr>
              <a:t>IEEE SA Standards Board Bylaws</a:t>
            </a:r>
            <a:r>
              <a:rPr b="0" lang="en-US" sz="1800" spc="-7" strike="noStrike">
                <a:solidFill>
                  <a:srgbClr val="0066ff"/>
                </a:solidFill>
                <a:latin typeface="Times New Roman"/>
                <a:ea typeface="MS Gothic"/>
              </a:rPr>
              <a:t> </a:t>
            </a:r>
            <a:r>
              <a:rPr b="1" lang="en-US" sz="1800" spc="-7" strike="noStrike">
                <a:solidFill>
                  <a:srgbClr val="000000"/>
                </a:solidFill>
                <a:latin typeface="Times New Roman"/>
                <a:ea typeface="MS Gothic"/>
              </a:rPr>
              <a:t>(clause 5.2.1.3) specifies that “</a:t>
            </a:r>
            <a:r>
              <a:rPr b="1" i="1" lang="en-US" sz="1800" spc="-7" strike="noStrike">
                <a:solidFill>
                  <a:srgbClr val="000000"/>
                </a:solidFill>
                <a:latin typeface="Times New Roman"/>
                <a:ea typeface="MS Gothic"/>
              </a:rPr>
              <a:t>the standards development process shall </a:t>
            </a:r>
            <a:r>
              <a:rPr b="1" i="1" lang="en-US" sz="1800" spc="-1" strike="noStrike">
                <a:solidFill>
                  <a:srgbClr val="000000"/>
                </a:solidFill>
                <a:latin typeface="Times New Roman"/>
                <a:ea typeface="MS Gothic"/>
              </a:rPr>
              <a:t>not </a:t>
            </a:r>
            <a:r>
              <a:rPr b="1" i="1" lang="en-US" sz="1800" spc="-7" strike="noStrike">
                <a:solidFill>
                  <a:srgbClr val="000000"/>
                </a:solidFill>
                <a:latin typeface="Times New Roman"/>
                <a:ea typeface="MS Gothic"/>
              </a:rPr>
              <a:t>be dominated by any single interest category, individual, or</a:t>
            </a:r>
            <a:r>
              <a:rPr b="1" i="1" lang="en-US" sz="1800" spc="52" strike="noStrike">
                <a:solidFill>
                  <a:srgbClr val="000000"/>
                </a:solidFill>
                <a:latin typeface="Times New Roman"/>
                <a:ea typeface="MS Gothic"/>
              </a:rPr>
              <a:t> </a:t>
            </a:r>
            <a:r>
              <a:rPr b="1" i="1" lang="en-US" sz="1800" spc="-7" strike="noStrike">
                <a:solidFill>
                  <a:srgbClr val="000000"/>
                </a:solidFill>
                <a:latin typeface="Times New Roman"/>
                <a:ea typeface="MS Gothic"/>
              </a:rPr>
              <a:t>organization”</a:t>
            </a:r>
            <a:endParaRPr b="0" lang="en-US" sz="1800" spc="-1" strike="noStrike">
              <a:solidFill>
                <a:srgbClr val="000000"/>
              </a:solidFill>
              <a:latin typeface="Arial"/>
            </a:endParaRPr>
          </a:p>
          <a:p>
            <a:pPr marL="230040" indent="-230040">
              <a:lnSpc>
                <a:spcPct val="100000"/>
              </a:lnSpc>
              <a:spcBef>
                <a:spcPts val="479"/>
              </a:spcBef>
              <a:buNone/>
              <a:tabLst>
                <a:tab algn="l" pos="0"/>
              </a:tabLst>
            </a:pPr>
            <a:r>
              <a:rPr b="1" i="1" lang="en-US" sz="1600" spc="-1" strike="noStrike">
                <a:solidFill>
                  <a:srgbClr val="000000"/>
                </a:solidFill>
                <a:latin typeface="Times New Roman"/>
                <a:ea typeface="MS Gothic"/>
              </a:rPr>
              <a:t>	</a:t>
            </a:r>
            <a:r>
              <a:rPr b="1" i="1" lang="en-US" sz="1600" spc="-1" strike="noStrike">
                <a:solidFill>
                  <a:srgbClr val="000000"/>
                </a:solidFill>
                <a:latin typeface="Times New Roman"/>
                <a:ea typeface="MS Gothic"/>
              </a:rPr>
              <a:t>– </a:t>
            </a:r>
            <a:r>
              <a:rPr b="1" i="1" lang="en-US" sz="1600" spc="-1" strike="noStrike">
                <a:solidFill>
                  <a:srgbClr val="000000"/>
                </a:solidFill>
                <a:latin typeface="Times New Roman"/>
                <a:ea typeface="MS Gothic"/>
              </a:rPr>
              <a:t>	</a:t>
            </a:r>
            <a:r>
              <a:rPr b="0" i="1" lang="en-US" sz="1600" spc="-7" strike="noStrike">
                <a:solidFill>
                  <a:srgbClr val="000000"/>
                </a:solidFill>
                <a:latin typeface="Times New Roman"/>
                <a:ea typeface="MS Gothic"/>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b="0" i="1" lang="en-US" sz="1600" spc="-26" strike="noStrike">
                <a:solidFill>
                  <a:srgbClr val="000000"/>
                </a:solidFill>
                <a:latin typeface="Times New Roman"/>
                <a:ea typeface="MS Gothic"/>
              </a:rPr>
              <a:t> </a:t>
            </a:r>
            <a:r>
              <a:rPr b="0" i="1" lang="en-US" sz="1600" spc="-7" strike="noStrike">
                <a:solidFill>
                  <a:srgbClr val="000000"/>
                </a:solidFill>
                <a:latin typeface="Times New Roman"/>
                <a:ea typeface="MS Gothic"/>
              </a:rPr>
              <a:t>activity”</a:t>
            </a:r>
            <a:endParaRPr b="0" lang="en-US" sz="1600" spc="-1" strike="noStrike">
              <a:solidFill>
                <a:srgbClr val="000000"/>
              </a:solidFill>
              <a:latin typeface="Arial"/>
            </a:endParaRPr>
          </a:p>
          <a:p>
            <a:pPr marL="230040" indent="-230040" algn="just">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This rule applies equally to those participating in a standards development project and to that project’s leadership</a:t>
            </a:r>
            <a:r>
              <a:rPr b="1" lang="en-US" sz="1800" spc="63" strike="noStrike">
                <a:solidFill>
                  <a:srgbClr val="000000"/>
                </a:solidFill>
                <a:latin typeface="Times New Roman"/>
                <a:ea typeface="MS Gothic"/>
              </a:rPr>
              <a:t> </a:t>
            </a:r>
            <a:r>
              <a:rPr b="1" lang="en-US" sz="1800" spc="-7" strike="noStrike">
                <a:solidFill>
                  <a:srgbClr val="000000"/>
                </a:solidFill>
                <a:latin typeface="Times New Roman"/>
                <a:ea typeface="MS Gothic"/>
              </a:rPr>
              <a:t>group</a:t>
            </a:r>
            <a:endParaRPr b="0" lang="en-US" sz="1800" spc="-1" strike="noStrike">
              <a:solidFill>
                <a:srgbClr val="000000"/>
              </a:solidFill>
              <a:latin typeface="Arial"/>
            </a:endParaRPr>
          </a:p>
          <a:p>
            <a:pPr marL="230040" indent="-230040">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Any person who reasonably suspects that dominance is occurring in a standards development </a:t>
            </a:r>
            <a:r>
              <a:rPr b="1" lang="en-US" sz="1800" spc="-1" strike="noStrike">
                <a:solidFill>
                  <a:srgbClr val="000000"/>
                </a:solidFill>
                <a:latin typeface="Times New Roman"/>
                <a:ea typeface="MS Gothic"/>
              </a:rPr>
              <a:t>project </a:t>
            </a:r>
            <a:r>
              <a:rPr b="1" lang="en-US" sz="1800" spc="-7" strike="noStrike">
                <a:solidFill>
                  <a:srgbClr val="000000"/>
                </a:solidFill>
                <a:latin typeface="Times New Roman"/>
                <a:ea typeface="MS Gothic"/>
              </a:rPr>
              <a:t>is encouraged to bring the issue to the attention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the Standards Committee or the project’s IEEE SA Program Manager</a:t>
            </a:r>
            <a:endParaRPr b="0" lang="en-US" sz="1800" spc="-1" strike="noStrike">
              <a:solidFill>
                <a:srgbClr val="000000"/>
              </a:solidFill>
              <a:latin typeface="Arial"/>
            </a:endParaRPr>
          </a:p>
          <a:p>
            <a:pPr marL="343080" indent="-343080">
              <a:lnSpc>
                <a:spcPct val="100000"/>
              </a:lnSpc>
              <a:spcBef>
                <a:spcPts val="601"/>
              </a:spcBef>
              <a:buNone/>
              <a:tabLst>
                <a:tab algn="l" pos="0"/>
              </a:tabLst>
            </a:pPr>
            <a:endParaRPr b="0" lang="en-US" sz="1800" spc="-1" strike="noStrike">
              <a:solidFill>
                <a:srgbClr val="000000"/>
              </a:solidFill>
              <a:latin typeface="Arial"/>
            </a:endParaRPr>
          </a:p>
          <a:p>
            <a:pPr marL="343080" indent="-343080">
              <a:lnSpc>
                <a:spcPct val="100000"/>
              </a:lnSpc>
              <a:spcBef>
                <a:spcPts val="601"/>
              </a:spcBef>
              <a:buNone/>
              <a:tabLst>
                <a:tab algn="l" pos="0"/>
              </a:tabLst>
            </a:pPr>
            <a:endParaRPr b="0" lang="en-US" sz="1800" spc="-1" strike="noStrike">
              <a:solidFill>
                <a:srgbClr val="000000"/>
              </a:solidFill>
              <a:latin typeface="Arial"/>
            </a:endParaRPr>
          </a:p>
        </p:txBody>
      </p:sp>
      <p:sp>
        <p:nvSpPr>
          <p:cNvPr id="121" name="PlaceHolder 3"/>
          <p:cNvSpPr>
            <a:spLocks noGrp="1"/>
          </p:cNvSpPr>
          <p:nvPr>
            <p:ph type="sldNum" idx="10"/>
          </p:nvPr>
        </p:nvSpPr>
        <p:spPr>
          <a:xfrm>
            <a:off x="5689440" y="6475320"/>
            <a:ext cx="804960" cy="36000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31804C08-25BA-40D7-8F04-920381AEC486}" type="slidenum">
              <a:rPr b="0" lang="en-GB" sz="1200" spc="-1" strike="noStrike">
                <a:solidFill>
                  <a:srgbClr val="000000"/>
                </a:solidFill>
                <a:latin typeface="Times New Roman"/>
                <a:ea typeface="MS Gothic"/>
              </a:rPr>
              <a:t>&lt;number&gt;</a:t>
            </a:fld>
            <a:endParaRPr b="0" lang="sv-SE" sz="1200" spc="-1" strike="noStrike">
              <a:latin typeface="Times New Roman"/>
            </a:endParaRPr>
          </a:p>
        </p:txBody>
      </p:sp>
      <p:sp>
        <p:nvSpPr>
          <p:cNvPr id="122" name="Rectangle 11"/>
          <p:cNvSpPr/>
          <p:nvPr/>
        </p:nvSpPr>
        <p:spPr>
          <a:xfrm>
            <a:off x="7920000" y="6480000"/>
            <a:ext cx="3417120" cy="25056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PlaceHolder 1"/>
          <p:cNvSpPr>
            <a:spLocks noGrp="1"/>
          </p:cNvSpPr>
          <p:nvPr>
            <p:ph type="sldNum" idx="11"/>
          </p:nvPr>
        </p:nvSpPr>
        <p:spPr>
          <a:xfrm>
            <a:off x="5689440" y="6475320"/>
            <a:ext cx="804960" cy="36000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96089206-65A6-4127-947C-6D0E8541039F}"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24" name="PlaceHolder 2"/>
          <p:cNvSpPr>
            <a:spLocks noGrp="1"/>
          </p:cNvSpPr>
          <p:nvPr>
            <p:ph type="title"/>
          </p:nvPr>
        </p:nvSpPr>
        <p:spPr>
          <a:xfrm>
            <a:off x="990720" y="606600"/>
            <a:ext cx="10363680" cy="88704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0000"/>
                </a:solidFill>
                <a:latin typeface="Times New Roman"/>
                <a:ea typeface="MS Gothic"/>
              </a:rPr>
              <a:t>Housekeeping reminder</a:t>
            </a:r>
            <a:endParaRPr b="0" lang="en-US" sz="2800" spc="-1" strike="noStrike">
              <a:solidFill>
                <a:srgbClr val="000000"/>
              </a:solidFill>
              <a:latin typeface="Arial"/>
            </a:endParaRPr>
          </a:p>
        </p:txBody>
      </p:sp>
      <p:sp>
        <p:nvSpPr>
          <p:cNvPr id="125" name="PlaceHolder 3"/>
          <p:cNvSpPr>
            <a:spLocks noGrp="1"/>
          </p:cNvSpPr>
          <p:nvPr>
            <p:ph/>
          </p:nvPr>
        </p:nvSpPr>
        <p:spPr>
          <a:xfrm>
            <a:off x="914400" y="1525680"/>
            <a:ext cx="10471680" cy="410976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Weekly meeting reminders:</a:t>
            </a:r>
            <a:endParaRPr b="0" lang="en-US" sz="1800" spc="-1" strike="noStrike">
              <a:solidFill>
                <a:srgbClr val="000000"/>
              </a:solidFill>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IMAT is NOT being used for this session</a:t>
            </a:r>
            <a:endParaRPr b="0" lang="en-US" sz="1600" spc="-1" strike="noStrike">
              <a:solidFill>
                <a:srgbClr val="000000"/>
              </a:solidFill>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Please ensure that the following information is listed correctly when joining the call: “FIRST NAME LAST NAME, Affiliation” (e.g., Stuart Kerry, OK-Brit; Self)</a:t>
            </a:r>
            <a:endParaRPr b="0" lang="en-US" sz="1600" spc="-1" strike="noStrike">
              <a:solidFill>
                <a:srgbClr val="000000"/>
              </a:solidFill>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Remember to state your name and affiliation the FIRST TIME you speak</a:t>
            </a:r>
            <a:endParaRPr b="0" lang="en-US" sz="1600" spc="-1" strike="noStrike">
              <a:solidFill>
                <a:srgbClr val="000000"/>
              </a:solidFill>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When you want to be on the queue, please type “Q” or “q” in the chat window</a:t>
            </a:r>
            <a:endParaRPr b="0" lang="en-US" sz="1600" spc="-1" strike="noStrike">
              <a:solidFill>
                <a:srgbClr val="000000"/>
              </a:solidFill>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Remember to mute when not speaking, thank you</a:t>
            </a:r>
            <a:endParaRPr b="0" lang="en-US" sz="1600" spc="-1" strike="noStrike">
              <a:solidFill>
                <a:srgbClr val="000000"/>
              </a:solidFill>
              <a:latin typeface="Arial"/>
            </a:endParaRPr>
          </a:p>
          <a:p>
            <a:pPr marL="228600" indent="-228600" algn="just">
              <a:lnSpc>
                <a:spcPct val="100000"/>
              </a:lnSpc>
              <a:spcBef>
                <a:spcPts val="601"/>
              </a:spcBef>
              <a:buNone/>
              <a:tabLst>
                <a:tab algn="l" pos="0"/>
              </a:tabLst>
            </a:pPr>
            <a:endParaRPr b="0" lang="en-US" sz="1600" spc="-1" strike="noStrike">
              <a:solidFill>
                <a:srgbClr val="000000"/>
              </a:solidFill>
              <a:latin typeface="Arial"/>
            </a:endParaRPr>
          </a:p>
          <a:p>
            <a:pPr marL="228600" indent="-228600" algn="just">
              <a:lnSpc>
                <a:spcPct val="100000"/>
              </a:lnSpc>
              <a:spcBef>
                <a:spcPts val="601"/>
              </a:spcBef>
              <a:buNone/>
              <a:tabLst>
                <a:tab algn="l" pos="0"/>
              </a:tabLst>
            </a:pPr>
            <a:endParaRPr b="0" lang="en-US" sz="1600" spc="-1" strike="noStrike">
              <a:solidFill>
                <a:srgbClr val="000000"/>
              </a:solidFill>
              <a:latin typeface="Arial"/>
            </a:endParaRPr>
          </a:p>
          <a:p>
            <a:pPr marL="228600" indent="-228600" algn="just">
              <a:lnSpc>
                <a:spcPct val="100000"/>
              </a:lnSpc>
              <a:spcBef>
                <a:spcPts val="601"/>
              </a:spcBef>
              <a:buNone/>
              <a:tabLst>
                <a:tab algn="l" pos="0"/>
              </a:tabLst>
            </a:pPr>
            <a:endParaRPr b="0" lang="en-US" sz="1600" spc="-1" strike="noStrike">
              <a:solidFill>
                <a:srgbClr val="000000"/>
              </a:solidFill>
              <a:latin typeface="Arial"/>
            </a:endParaRPr>
          </a:p>
        </p:txBody>
      </p:sp>
      <p:sp>
        <p:nvSpPr>
          <p:cNvPr id="126" name="Rectangle 12"/>
          <p:cNvSpPr/>
          <p:nvPr/>
        </p:nvSpPr>
        <p:spPr>
          <a:xfrm>
            <a:off x="7920000" y="6480000"/>
            <a:ext cx="3417120" cy="25056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7" name="PlaceHolder 1"/>
          <p:cNvSpPr>
            <a:spLocks noGrp="1"/>
          </p:cNvSpPr>
          <p:nvPr>
            <p:ph type="sldNum" idx="12"/>
          </p:nvPr>
        </p:nvSpPr>
        <p:spPr>
          <a:xfrm>
            <a:off x="5689440" y="6475320"/>
            <a:ext cx="804960" cy="36000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DCA03E3C-969C-406B-B63D-8135220E2A17}"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28" name="PlaceHolder 2"/>
          <p:cNvSpPr>
            <a:spLocks noGrp="1"/>
          </p:cNvSpPr>
          <p:nvPr>
            <p:ph type="title"/>
          </p:nvPr>
        </p:nvSpPr>
        <p:spPr>
          <a:xfrm>
            <a:off x="990720" y="606600"/>
            <a:ext cx="10363680" cy="88704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Agenda</a:t>
            </a:r>
            <a:endParaRPr b="0" lang="en-US" sz="2800" spc="-1" strike="noStrike">
              <a:solidFill>
                <a:srgbClr val="000000"/>
              </a:solidFill>
              <a:latin typeface="Arial"/>
            </a:endParaRPr>
          </a:p>
        </p:txBody>
      </p:sp>
      <p:sp>
        <p:nvSpPr>
          <p:cNvPr id="129" name="PlaceHolder 3"/>
          <p:cNvSpPr>
            <a:spLocks noGrp="1"/>
          </p:cNvSpPr>
          <p:nvPr>
            <p:ph/>
          </p:nvPr>
        </p:nvSpPr>
        <p:spPr>
          <a:xfrm>
            <a:off x="914400" y="1525680"/>
            <a:ext cx="10579320" cy="492336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Meeting called to order</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Administrative items (IEEE 802 and IEEE SA required notices)</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Housekeeping reminder</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Review and approve agenda</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Review minutes from 28 November 2022 call (doc nr. </a:t>
            </a:r>
            <a:r>
              <a:rPr b="1" lang="en-US" sz="1800" spc="-7" strike="noStrike" u="sng">
                <a:solidFill>
                  <a:srgbClr val="3333cc"/>
                </a:solidFill>
                <a:uFillTx/>
                <a:latin typeface="Times New Roman"/>
                <a:ea typeface="MS Gothic"/>
                <a:hlinkClick r:id="rId1"/>
              </a:rPr>
              <a:t>18-22-0149r0</a:t>
            </a:r>
            <a:r>
              <a:rPr b="1" lang="en-US" sz="1800" spc="-7" strike="noStrike">
                <a:solidFill>
                  <a:srgbClr val="000000"/>
                </a:solidFill>
                <a:latin typeface="Times New Roman"/>
                <a:ea typeface="MS Gothic"/>
              </a:rPr>
              <a:t>)</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Times New Roman"/>
              <a:buChar char="•"/>
              <a:tabLst>
                <a:tab algn="l" pos="230040"/>
              </a:tabLst>
            </a:pPr>
            <a:r>
              <a:rPr b="1" i="1" lang="en-US" sz="1800" spc="-7" strike="sngStrike">
                <a:solidFill>
                  <a:srgbClr val="43c330"/>
                </a:solidFill>
                <a:latin typeface="Times New Roman"/>
                <a:ea typeface="MS Gothic"/>
              </a:rPr>
              <a:t>Re-cap of IEEE-SA Policy Statement Adoption procedures (Karen McCabe, Senior Director of Public Affairs &amp; Marketing at IEEE SA)</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Strategic importance of IEEE 802 representation in IEEE SA Policy Statement (Edward Au, 802.18 Chair)</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Discussion items</a:t>
            </a:r>
            <a:endParaRPr b="0" lang="en-US" sz="1800" spc="-1" strike="noStrike">
              <a:solidFill>
                <a:srgbClr val="000000"/>
              </a:solidFill>
              <a:latin typeface="Arial"/>
            </a:endParaRPr>
          </a:p>
          <a:p>
            <a:pPr lvl="1" marL="863640" indent="-324000" algn="just">
              <a:lnSpc>
                <a:spcPct val="100000"/>
              </a:lnSpc>
              <a:spcBef>
                <a:spcPts val="1134"/>
              </a:spcBef>
              <a:buClr>
                <a:srgbClr val="000000"/>
              </a:buClr>
              <a:buSzPct val="75000"/>
              <a:buFont typeface="Symbol"/>
              <a:buChar char=""/>
              <a:tabLst>
                <a:tab algn="l" pos="230040"/>
              </a:tabLst>
            </a:pPr>
            <a:r>
              <a:rPr b="1" lang="en-US" sz="1800" spc="-7" strike="noStrike">
                <a:solidFill>
                  <a:srgbClr val="000000"/>
                </a:solidFill>
                <a:latin typeface="Times New Roman"/>
                <a:ea typeface="MS Gothic"/>
              </a:rPr>
              <a:t>Scope statement</a:t>
            </a:r>
            <a:endParaRPr b="0" lang="en-US" sz="1800" spc="-1" strike="noStrike">
              <a:solidFill>
                <a:srgbClr val="000000"/>
              </a:solidFill>
              <a:latin typeface="Arial"/>
            </a:endParaRPr>
          </a:p>
          <a:p>
            <a:pPr lvl="1" marL="863640" indent="-324000" algn="just">
              <a:lnSpc>
                <a:spcPct val="100000"/>
              </a:lnSpc>
              <a:spcBef>
                <a:spcPts val="1134"/>
              </a:spcBef>
              <a:buClr>
                <a:srgbClr val="000000"/>
              </a:buClr>
              <a:buSzPct val="75000"/>
              <a:buFont typeface="Symbol"/>
              <a:buChar char=""/>
              <a:tabLst>
                <a:tab algn="l" pos="230040"/>
              </a:tabLst>
            </a:pPr>
            <a:r>
              <a:rPr b="1" lang="en-US" sz="1800" spc="-7" strike="noStrike">
                <a:solidFill>
                  <a:srgbClr val="000000"/>
                </a:solidFill>
                <a:latin typeface="Times New Roman"/>
                <a:ea typeface="MS Gothic"/>
              </a:rPr>
              <a:t>Skeletal draft: </a:t>
            </a:r>
            <a:r>
              <a:rPr b="1" lang="en-US" sz="1800" spc="-7" strike="noStrike" u="sng">
                <a:solidFill>
                  <a:srgbClr val="3333cc"/>
                </a:solidFill>
                <a:uFillTx/>
                <a:latin typeface="Times New Roman"/>
                <a:ea typeface="MS Gothic"/>
                <a:hlinkClick r:id="rId2"/>
              </a:rPr>
              <a:t>18-22-0087r0</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Any other business</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Adjourn</a:t>
            </a:r>
            <a:endParaRPr b="0" lang="en-US" sz="1800" spc="-1" strike="noStrike">
              <a:solidFill>
                <a:srgbClr val="000000"/>
              </a:solidFill>
              <a:latin typeface="Arial"/>
            </a:endParaRPr>
          </a:p>
          <a:p>
            <a:pPr marL="228600" indent="-228600" algn="just">
              <a:lnSpc>
                <a:spcPct val="100000"/>
              </a:lnSpc>
              <a:spcBef>
                <a:spcPts val="601"/>
              </a:spcBef>
              <a:buNone/>
              <a:tabLst>
                <a:tab algn="l" pos="0"/>
              </a:tabLst>
            </a:pPr>
            <a:endParaRPr b="0" lang="en-US" sz="1800" spc="-1" strike="noStrike">
              <a:solidFill>
                <a:srgbClr val="000000"/>
              </a:solidFill>
              <a:latin typeface="Arial"/>
            </a:endParaRPr>
          </a:p>
          <a:p>
            <a:pPr marL="228600" indent="-228600" algn="just">
              <a:lnSpc>
                <a:spcPct val="100000"/>
              </a:lnSpc>
              <a:spcBef>
                <a:spcPts val="601"/>
              </a:spcBef>
              <a:buNone/>
              <a:tabLst>
                <a:tab algn="l" pos="0"/>
              </a:tabLst>
            </a:pPr>
            <a:endParaRPr b="0" lang="en-US" sz="1800" spc="-1" strike="noStrike">
              <a:solidFill>
                <a:srgbClr val="000000"/>
              </a:solidFill>
              <a:latin typeface="Arial"/>
            </a:endParaRPr>
          </a:p>
        </p:txBody>
      </p:sp>
      <p:sp>
        <p:nvSpPr>
          <p:cNvPr id="130" name="Rectangle 13"/>
          <p:cNvSpPr/>
          <p:nvPr/>
        </p:nvSpPr>
        <p:spPr>
          <a:xfrm>
            <a:off x="7920000" y="6480000"/>
            <a:ext cx="3417120" cy="25056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802-11-Submission</Template>
  <TotalTime>88109</TotalTime>
  <Application>LibreOffice/7.3.7.2$Linux_X86_64 LibreOffice_project/30$Build-2</Application>
  <AppVersion>15.0000</AppVersion>
  <Words>2040</Words>
  <Paragraphs>233</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category>IEEE 802.18 RR-TAG agenda</cp:category>
  <dcterms:created xsi:type="dcterms:W3CDTF">2016-03-03T14:54:45Z</dcterms:created>
  <dc:creator/>
  <dc:description/>
  <cp:keywords>21 21 21 21 21 21 21 21 July 2022</cp:keywords>
  <dc:language>sv-SE</dc:language>
  <cp:lastModifiedBy>Amelia Andersdotter</cp:lastModifiedBy>
  <cp:lastPrinted>1601-01-01T00:00:00Z</cp:lastPrinted>
  <dcterms:modified xsi:type="dcterms:W3CDTF">2022-12-14T17:26:11Z</dcterms:modified>
  <cp:revision>4802</cp:revision>
  <dc:subject/>
  <dc:title>22/0075r0</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13</vt:i4>
  </property>
  <property fmtid="{D5CDD505-2E9C-101B-9397-08002B2CF9AE}" pid="3" name="PresentationFormat">
    <vt:lpwstr>Widescreen</vt:lpwstr>
  </property>
  <property fmtid="{D5CDD505-2E9C-101B-9397-08002B2CF9AE}" pid="4" name="Slides">
    <vt:i4>16</vt:i4>
  </property>
</Properties>
</file>