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Click to move the slide</a:t>
            </a:r>
            <a:endParaRPr b="0" lang="en-US" sz="1800" spc="-1" strike="noStrike">
              <a:solidFill>
                <a:srgbClr val="000000"/>
              </a:solidFill>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25353DB0-D035-4477-8C81-22EBC1E722DE}"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0" name="PlaceHolder 2"/>
          <p:cNvSpPr>
            <a:spLocks noGrp="1"/>
          </p:cNvSpPr>
          <p:nvPr>
            <p:ph type="dt" idx="20"/>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1" name="PlaceHolder 3"/>
          <p:cNvSpPr>
            <a:spLocks noGrp="1"/>
          </p:cNvSpPr>
          <p:nvPr>
            <p:ph type="ftr" idx="21"/>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2" name="PlaceHolder 4"/>
          <p:cNvSpPr>
            <a:spLocks noGrp="1"/>
          </p:cNvSpPr>
          <p:nvPr>
            <p:ph type="sldNum" idx="22"/>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847954F-8425-4E4B-A90D-7982345B8B9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3" name="Text Box 2"/>
          <p:cNvSpPr/>
          <p:nvPr/>
        </p:nvSpPr>
        <p:spPr>
          <a:xfrm>
            <a:off x="1154160" y="701640"/>
            <a:ext cx="4622760" cy="3465360"/>
          </a:xfrm>
          <a:prstGeom prst="rect">
            <a:avLst/>
          </a:prstGeom>
          <a:solidFill>
            <a:srgbClr val="ffffff"/>
          </a:solidFill>
          <a:ln w="9525">
            <a:solidFill>
              <a:srgbClr val="000000"/>
            </a:solidFill>
            <a:miter/>
          </a:ln>
        </p:spPr>
        <p:style>
          <a:lnRef idx="0"/>
          <a:fillRef idx="0"/>
          <a:effectRef idx="0"/>
          <a:fontRef idx="minor"/>
        </p:style>
      </p:sp>
      <p:sp>
        <p:nvSpPr>
          <p:cNvPr id="164" name="PlaceHolder 5"/>
          <p:cNvSpPr>
            <a:spLocks noGrp="1"/>
          </p:cNvSpPr>
          <p:nvPr>
            <p:ph type="body"/>
          </p:nvPr>
        </p:nvSpPr>
        <p:spPr>
          <a:xfrm>
            <a:off x="923760" y="4408560"/>
            <a:ext cx="5083200" cy="426708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240" cy="3463560"/>
          </a:xfrm>
          <a:prstGeom prst="rect">
            <a:avLst/>
          </a:prstGeom>
          <a:ln w="0">
            <a:noFill/>
          </a:ln>
        </p:spPr>
      </p:sp>
      <p:sp>
        <p:nvSpPr>
          <p:cNvPr id="199"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idx="38"/>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idx="39"/>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idx="40"/>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89F4C4B-7F47-479A-BD86-C2EE8C254E8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240" cy="3463560"/>
          </a:xfrm>
          <a:prstGeom prst="rect">
            <a:avLst/>
          </a:prstGeom>
          <a:ln w="0">
            <a:noFill/>
          </a:ln>
        </p:spPr>
      </p:sp>
      <p:sp>
        <p:nvSpPr>
          <p:cNvPr id="205"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idx="41"/>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idx="42"/>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idx="43"/>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19A49B1-D2FE-4FDE-BAF3-208916E1BBE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385920" y="701640"/>
            <a:ext cx="6159240" cy="3463560"/>
          </a:xfrm>
          <a:prstGeom prst="rect">
            <a:avLst/>
          </a:prstGeom>
          <a:ln w="0">
            <a:noFill/>
          </a:ln>
        </p:spPr>
      </p:sp>
      <p:sp>
        <p:nvSpPr>
          <p:cNvPr id="211"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2"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3" name="PlaceHolder 4"/>
          <p:cNvSpPr>
            <a:spLocks noGrp="1"/>
          </p:cNvSpPr>
          <p:nvPr>
            <p:ph type="dt" idx="44"/>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4" name="PlaceHolder 5"/>
          <p:cNvSpPr>
            <a:spLocks noGrp="1"/>
          </p:cNvSpPr>
          <p:nvPr>
            <p:ph type="ftr" idx="45"/>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5" name="PlaceHolder 6"/>
          <p:cNvSpPr>
            <a:spLocks noGrp="1"/>
          </p:cNvSpPr>
          <p:nvPr>
            <p:ph type="sldNum" idx="46"/>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C9E5DE7-013D-4000-9ABB-F68025B3E80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385920" y="701640"/>
            <a:ext cx="6159240" cy="3463560"/>
          </a:xfrm>
          <a:prstGeom prst="rect">
            <a:avLst/>
          </a:prstGeom>
          <a:ln w="0">
            <a:noFill/>
          </a:ln>
        </p:spPr>
      </p:sp>
      <p:sp>
        <p:nvSpPr>
          <p:cNvPr id="217"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8"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9" name="PlaceHolder 4"/>
          <p:cNvSpPr>
            <a:spLocks noGrp="1"/>
          </p:cNvSpPr>
          <p:nvPr>
            <p:ph type="dt" idx="47"/>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0" name="PlaceHolder 5"/>
          <p:cNvSpPr>
            <a:spLocks noGrp="1"/>
          </p:cNvSpPr>
          <p:nvPr>
            <p:ph type="ftr" idx="48"/>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1" name="PlaceHolder 6"/>
          <p:cNvSpPr>
            <a:spLocks noGrp="1"/>
          </p:cNvSpPr>
          <p:nvPr>
            <p:ph type="sldNum" idx="49"/>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79158B1-589A-4A69-B811-B4E7FB0C152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385920" y="701640"/>
            <a:ext cx="6159240" cy="3463560"/>
          </a:xfrm>
          <a:prstGeom prst="rect">
            <a:avLst/>
          </a:prstGeom>
          <a:ln w="0">
            <a:noFill/>
          </a:ln>
        </p:spPr>
      </p:sp>
      <p:sp>
        <p:nvSpPr>
          <p:cNvPr id="223"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4"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5" name="PlaceHolder 4"/>
          <p:cNvSpPr>
            <a:spLocks noGrp="1"/>
          </p:cNvSpPr>
          <p:nvPr>
            <p:ph type="dt" idx="50"/>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6" name="PlaceHolder 5"/>
          <p:cNvSpPr>
            <a:spLocks noGrp="1"/>
          </p:cNvSpPr>
          <p:nvPr>
            <p:ph type="ftr" idx="51"/>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7" name="PlaceHolder 6"/>
          <p:cNvSpPr>
            <a:spLocks noGrp="1"/>
          </p:cNvSpPr>
          <p:nvPr>
            <p:ph type="sldNum" idx="52"/>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04DDBD0-62C3-416C-9722-1A6DD224A4E5}"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5920" y="701640"/>
            <a:ext cx="6159240" cy="3463560"/>
          </a:xfrm>
          <a:prstGeom prst="rect">
            <a:avLst/>
          </a:prstGeom>
          <a:ln w="0">
            <a:noFill/>
          </a:ln>
        </p:spPr>
      </p:sp>
      <p:sp>
        <p:nvSpPr>
          <p:cNvPr id="229"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0"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1" name="PlaceHolder 4"/>
          <p:cNvSpPr>
            <a:spLocks noGrp="1"/>
          </p:cNvSpPr>
          <p:nvPr>
            <p:ph type="dt" idx="53"/>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2" name="PlaceHolder 5"/>
          <p:cNvSpPr>
            <a:spLocks noGrp="1"/>
          </p:cNvSpPr>
          <p:nvPr>
            <p:ph type="ftr" idx="54"/>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3" name="PlaceHolder 6"/>
          <p:cNvSpPr>
            <a:spLocks noGrp="1"/>
          </p:cNvSpPr>
          <p:nvPr>
            <p:ph type="sldNum" idx="55"/>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E13B600-29A0-426B-8006-B0B36C5E1D3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5920" y="701640"/>
            <a:ext cx="6159240" cy="3463560"/>
          </a:xfrm>
          <a:prstGeom prst="rect">
            <a:avLst/>
          </a:prstGeom>
          <a:ln w="0">
            <a:noFill/>
          </a:ln>
        </p:spPr>
      </p:sp>
      <p:sp>
        <p:nvSpPr>
          <p:cNvPr id="235"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6"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7" name="PlaceHolder 4"/>
          <p:cNvSpPr>
            <a:spLocks noGrp="1"/>
          </p:cNvSpPr>
          <p:nvPr>
            <p:ph type="dt" idx="56"/>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8" name="PlaceHolder 5"/>
          <p:cNvSpPr>
            <a:spLocks noGrp="1"/>
          </p:cNvSpPr>
          <p:nvPr>
            <p:ph type="ftr" idx="57"/>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9" name="PlaceHolder 6"/>
          <p:cNvSpPr>
            <a:spLocks noGrp="1"/>
          </p:cNvSpPr>
          <p:nvPr>
            <p:ph type="sldNum" idx="58"/>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5430468-C0BF-4BAF-87EA-B039E54721C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6" name="PlaceHolder 2"/>
          <p:cNvSpPr>
            <a:spLocks noGrp="1"/>
          </p:cNvSpPr>
          <p:nvPr>
            <p:ph type="dt" idx="23"/>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7" name="PlaceHolder 3"/>
          <p:cNvSpPr>
            <a:spLocks noGrp="1"/>
          </p:cNvSpPr>
          <p:nvPr>
            <p:ph type="ftr" idx="24"/>
          </p:nvPr>
        </p:nvSpPr>
        <p:spPr>
          <a:xfrm>
            <a:off x="5357880" y="8985240"/>
            <a:ext cx="919080" cy="17784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8" name="PlaceHolder 4"/>
          <p:cNvSpPr>
            <a:spLocks noGrp="1"/>
          </p:cNvSpPr>
          <p:nvPr>
            <p:ph type="sldNum" idx="25"/>
          </p:nvPr>
        </p:nvSpPr>
        <p:spPr>
          <a:xfrm>
            <a:off x="3279240" y="9000720"/>
            <a:ext cx="411840" cy="1814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6229994-A012-4375-9FF5-8F5BD2B52AE8}"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9" name="Rectangle 7"/>
          <p:cNvSpPr/>
          <p:nvPr/>
        </p:nvSpPr>
        <p:spPr>
          <a:xfrm>
            <a:off x="3885840" y="8830440"/>
            <a:ext cx="2968920" cy="4626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C56FDBA6-E968-4949-BF5A-40AAC5CC4969}"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0" name="PlaceHolder 5"/>
          <p:cNvSpPr>
            <a:spLocks noGrp="1"/>
          </p:cNvSpPr>
          <p:nvPr>
            <p:ph type="sldImg"/>
          </p:nvPr>
        </p:nvSpPr>
        <p:spPr>
          <a:xfrm>
            <a:off x="334800" y="698400"/>
            <a:ext cx="6186240" cy="3481200"/>
          </a:xfrm>
          <a:prstGeom prst="rect">
            <a:avLst/>
          </a:prstGeom>
          <a:ln w="0">
            <a:noFill/>
          </a:ln>
        </p:spPr>
      </p:sp>
      <p:sp>
        <p:nvSpPr>
          <p:cNvPr id="171" name="PlaceHolder 6"/>
          <p:cNvSpPr>
            <a:spLocks noGrp="1"/>
          </p:cNvSpPr>
          <p:nvPr>
            <p:ph type="body"/>
          </p:nvPr>
        </p:nvSpPr>
        <p:spPr>
          <a:xfrm>
            <a:off x="915480" y="4416120"/>
            <a:ext cx="5024160" cy="41788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3" name="PlaceHolder 2"/>
          <p:cNvSpPr>
            <a:spLocks noGrp="1"/>
          </p:cNvSpPr>
          <p:nvPr>
            <p:ph type="dt" idx="26"/>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4" name="PlaceHolder 3"/>
          <p:cNvSpPr>
            <a:spLocks noGrp="1"/>
          </p:cNvSpPr>
          <p:nvPr>
            <p:ph type="ftr" idx="27"/>
          </p:nvPr>
        </p:nvSpPr>
        <p:spPr>
          <a:xfrm>
            <a:off x="5357880" y="8985240"/>
            <a:ext cx="919080" cy="17784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5" name="PlaceHolder 4"/>
          <p:cNvSpPr>
            <a:spLocks noGrp="1"/>
          </p:cNvSpPr>
          <p:nvPr>
            <p:ph type="sldNum" idx="28"/>
          </p:nvPr>
        </p:nvSpPr>
        <p:spPr>
          <a:xfrm>
            <a:off x="3279240" y="9000720"/>
            <a:ext cx="411840" cy="1814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FBB4532-85BF-4896-8F03-20BA7B84259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6" name="Rectangle 7"/>
          <p:cNvSpPr/>
          <p:nvPr/>
        </p:nvSpPr>
        <p:spPr>
          <a:xfrm>
            <a:off x="3885840" y="8830440"/>
            <a:ext cx="2968920" cy="4626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A115676E-84E3-4E27-8A3D-9E4AB3C6C5DC}"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7" name="PlaceHolder 5"/>
          <p:cNvSpPr>
            <a:spLocks noGrp="1"/>
          </p:cNvSpPr>
          <p:nvPr>
            <p:ph type="sldImg"/>
          </p:nvPr>
        </p:nvSpPr>
        <p:spPr>
          <a:xfrm>
            <a:off x="334800" y="698400"/>
            <a:ext cx="6186240" cy="3481200"/>
          </a:xfrm>
          <a:prstGeom prst="rect">
            <a:avLst/>
          </a:prstGeom>
          <a:ln w="0">
            <a:noFill/>
          </a:ln>
        </p:spPr>
      </p:sp>
      <p:sp>
        <p:nvSpPr>
          <p:cNvPr id="178" name="PlaceHolder 6"/>
          <p:cNvSpPr>
            <a:spLocks noGrp="1"/>
          </p:cNvSpPr>
          <p:nvPr>
            <p:ph type="body"/>
          </p:nvPr>
        </p:nvSpPr>
        <p:spPr>
          <a:xfrm>
            <a:off x="915480" y="4416120"/>
            <a:ext cx="5024160" cy="41788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0" name="PlaceHolder 2"/>
          <p:cNvSpPr>
            <a:spLocks noGrp="1"/>
          </p:cNvSpPr>
          <p:nvPr>
            <p:ph type="dt" idx="29"/>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1" name="PlaceHolder 3"/>
          <p:cNvSpPr>
            <a:spLocks noGrp="1"/>
          </p:cNvSpPr>
          <p:nvPr>
            <p:ph type="ftr" idx="30"/>
          </p:nvPr>
        </p:nvSpPr>
        <p:spPr>
          <a:xfrm>
            <a:off x="5357880" y="8985240"/>
            <a:ext cx="919080" cy="17784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2" name="PlaceHolder 4"/>
          <p:cNvSpPr>
            <a:spLocks noGrp="1"/>
          </p:cNvSpPr>
          <p:nvPr>
            <p:ph type="sldNum" idx="31"/>
          </p:nvPr>
        </p:nvSpPr>
        <p:spPr>
          <a:xfrm>
            <a:off x="3279240" y="9000720"/>
            <a:ext cx="411840" cy="1814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5785CD9-0C98-4AAB-BD70-6F44783C97F8}"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3" name="Rectangle 7"/>
          <p:cNvSpPr/>
          <p:nvPr/>
        </p:nvSpPr>
        <p:spPr>
          <a:xfrm>
            <a:off x="3885840" y="8830440"/>
            <a:ext cx="2968920" cy="4626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08D3CE67-7E25-4A75-9111-54B57C56F4A8}"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4" name="PlaceHolder 5"/>
          <p:cNvSpPr>
            <a:spLocks noGrp="1"/>
          </p:cNvSpPr>
          <p:nvPr>
            <p:ph type="sldImg"/>
          </p:nvPr>
        </p:nvSpPr>
        <p:spPr>
          <a:xfrm>
            <a:off x="334800" y="698400"/>
            <a:ext cx="6186240" cy="3481200"/>
          </a:xfrm>
          <a:prstGeom prst="rect">
            <a:avLst/>
          </a:prstGeom>
          <a:ln w="0">
            <a:noFill/>
          </a:ln>
        </p:spPr>
      </p:sp>
      <p:sp>
        <p:nvSpPr>
          <p:cNvPr id="185" name="PlaceHolder 6"/>
          <p:cNvSpPr>
            <a:spLocks noGrp="1"/>
          </p:cNvSpPr>
          <p:nvPr>
            <p:ph type="body"/>
          </p:nvPr>
        </p:nvSpPr>
        <p:spPr>
          <a:xfrm>
            <a:off x="915480" y="4416120"/>
            <a:ext cx="5024160" cy="41788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5920" y="701640"/>
            <a:ext cx="6159240" cy="3463560"/>
          </a:xfrm>
          <a:prstGeom prst="rect">
            <a:avLst/>
          </a:prstGeom>
          <a:ln w="0">
            <a:noFill/>
          </a:ln>
        </p:spPr>
      </p:sp>
      <p:sp>
        <p:nvSpPr>
          <p:cNvPr id="187"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idx="32"/>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idx="33"/>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idx="34"/>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D7DA6B9-2406-49EB-A78C-4E0D743538C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5920" y="701640"/>
            <a:ext cx="6159240" cy="3463560"/>
          </a:xfrm>
          <a:prstGeom prst="rect">
            <a:avLst/>
          </a:prstGeom>
          <a:ln w="0">
            <a:noFill/>
          </a:ln>
        </p:spPr>
      </p:sp>
      <p:sp>
        <p:nvSpPr>
          <p:cNvPr id="193"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idx="35"/>
          </p:nvPr>
        </p:nvSpPr>
        <p:spPr>
          <a:xfrm>
            <a:off x="654120" y="96840"/>
            <a:ext cx="822240" cy="2077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idx="36"/>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idx="37"/>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8A808F7-65A6-41EE-9B7B-9EE184687A6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40000" y="144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40000" y="144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4160" cy="26964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802.18-22/0153r0</a:t>
            </a:r>
            <a:endParaRPr b="0" lang="sv-SE" sz="1800" spc="-1" strike="noStrike">
              <a:latin typeface="Arial"/>
            </a:endParaRPr>
          </a:p>
        </p:txBody>
      </p:sp>
      <p:sp>
        <p:nvSpPr>
          <p:cNvPr id="4" name="PlaceHolder 1"/>
          <p:cNvSpPr>
            <a:spLocks noGrp="1"/>
          </p:cNvSpPr>
          <p:nvPr>
            <p:ph type="title"/>
          </p:nvPr>
        </p:nvSpPr>
        <p:spPr>
          <a:xfrm>
            <a:off x="1080000" y="173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
        <p:nvSpPr>
          <p:cNvPr id="6" name="Date Placeholder 3"/>
          <p:cNvSpPr/>
          <p:nvPr/>
        </p:nvSpPr>
        <p:spPr>
          <a:xfrm>
            <a:off x="720000" y="360360"/>
            <a:ext cx="4664160" cy="26964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a:t>
            </a:r>
            <a:r>
              <a:rPr b="1" lang="en-GB" sz="1800" spc="-1" strike="noStrike">
                <a:solidFill>
                  <a:srgbClr val="000000"/>
                </a:solidFill>
                <a:latin typeface="Times New Roman"/>
                <a:ea typeface="MS Gothic"/>
              </a:rPr>
              <a:t>2022</a:t>
            </a:r>
            <a:endParaRPr b="0" lang="sv-S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4160" cy="26964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802.18-22/0153r0</a:t>
            </a:r>
            <a:endParaRPr b="0" lang="sv-SE" sz="1800" spc="-1" strike="noStrike">
              <a:latin typeface="Arial"/>
            </a:endParaRPr>
          </a:p>
        </p:txBody>
      </p:sp>
      <p:sp>
        <p:nvSpPr>
          <p:cNvPr id="47" name="PlaceHolder 1"/>
          <p:cNvSpPr>
            <a:spLocks noGrp="1"/>
          </p:cNvSpPr>
          <p:nvPr>
            <p:ph type="title"/>
          </p:nvPr>
        </p:nvSpPr>
        <p:spPr>
          <a:xfrm>
            <a:off x="540000" y="144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8"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
        <p:nvSpPr>
          <p:cNvPr id="49" name="Date Placeholder 3"/>
          <p:cNvSpPr/>
          <p:nvPr/>
        </p:nvSpPr>
        <p:spPr>
          <a:xfrm>
            <a:off x="720000" y="360360"/>
            <a:ext cx="4664160" cy="26964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149-00-ISUS-spectrum-statement-minutes-28-november-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149-00-ISUS-spectrum-statement-minutes-28-november-2022.docx" TargetMode="External"/><Relationship Id="rId2" Type="http://schemas.openxmlformats.org/officeDocument/2006/relationships/hyperlink" Target="https://mentor.ieee.org/802.18/dcn/22/18-22-0087-00-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F41B44F-E4CE-4052-B3E7-357FDCF1581E}"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9160" cy="106344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4" name="PlaceHolder 3"/>
          <p:cNvSpPr>
            <a:spLocks noGrp="1"/>
          </p:cNvSpPr>
          <p:nvPr>
            <p:ph/>
          </p:nvPr>
        </p:nvSpPr>
        <p:spPr>
          <a:xfrm>
            <a:off x="3505320" y="2502720"/>
            <a:ext cx="7769160" cy="76824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9 December 2022</a:t>
            </a:r>
            <a:endParaRPr b="0" lang="en-US" sz="2000" spc="-1" strike="noStrike">
              <a:solidFill>
                <a:srgbClr val="000000"/>
              </a:solidFill>
              <a:latin typeface="Arial"/>
            </a:endParaRPr>
          </a:p>
        </p:txBody>
      </p:sp>
      <p:sp>
        <p:nvSpPr>
          <p:cNvPr id="95" name="Rectangle 1"/>
          <p:cNvSpPr/>
          <p:nvPr/>
        </p:nvSpPr>
        <p:spPr>
          <a:xfrm>
            <a:off x="3124080" y="4340880"/>
            <a:ext cx="1444680" cy="37764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6CD216D-48B8-479A-A450-6AA0D4F91339}"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33" name="PlaceHolder 3"/>
          <p:cNvSpPr>
            <a:spLocks noGrp="1"/>
          </p:cNvSpPr>
          <p:nvPr>
            <p:ph/>
          </p:nvPr>
        </p:nvSpPr>
        <p:spPr>
          <a:xfrm>
            <a:off x="882720" y="1387800"/>
            <a:ext cx="10548360" cy="411012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28 November 2022 ISUS call as shown in the document </a:t>
            </a:r>
            <a:r>
              <a:rPr b="1" lang="en-US" sz="1800" spc="-7" strike="noStrike" u="sng">
                <a:solidFill>
                  <a:srgbClr val="3333cc"/>
                </a:solidFill>
                <a:uFillTx/>
                <a:latin typeface="Times New Roman"/>
                <a:ea typeface="MS Gothic"/>
                <a:hlinkClick r:id="rId1"/>
              </a:rPr>
              <a:t>18-22-0149r0</a:t>
            </a:r>
            <a:r>
              <a:rPr b="1" lang="en-US" sz="1800" spc="-7" strike="noStrike">
                <a:solidFill>
                  <a:srgbClr val="000000"/>
                </a:solidFill>
                <a:latin typeface="Times New Roman"/>
                <a:ea typeface="MS Gothic"/>
              </a:rPr>
              <a:t>, with editorial privilege for the ISUS Adhoc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t>
            </a:r>
            <a:endParaRPr b="0" lang="en-US" sz="1600" spc="-1" strike="noStrike">
              <a:solidFill>
                <a:srgbClr val="000000"/>
              </a:solidFill>
              <a:latin typeface="Arial"/>
            </a:endParaRPr>
          </a:p>
          <a:p>
            <a:pPr marL="399240" indent="-228600" algn="just">
              <a:lnSpc>
                <a:spcPct val="100000"/>
              </a:lnSpc>
              <a:spcBef>
                <a:spcPts val="499"/>
              </a:spcBef>
              <a:buNone/>
              <a:tabLst>
                <a:tab algn="l" pos="0"/>
              </a:tabLst>
            </a:pP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4" name="Rectangle 14"/>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983D803A-E099-4EA8-8FFA-CDD9D167CC0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spcBef>
                <a:spcPts val="601"/>
              </a:spcBef>
              <a:buNone/>
              <a:tabLst>
                <a:tab algn="l" pos="230040"/>
              </a:tabLst>
            </a:pPr>
            <a:r>
              <a:rPr b="1" lang="en-US" sz="2200" spc="-7" strike="noStrike">
                <a:solidFill>
                  <a:srgbClr val="000000"/>
                </a:solidFill>
                <a:latin typeface="Times New Roman"/>
                <a:ea typeface="MS Gothic"/>
              </a:rPr>
              <a:t>Re-cap of IEEE-SA Policy Statement Adoption procedures</a:t>
            </a:r>
            <a:endParaRPr b="0" lang="en-US" sz="2200" spc="-1" strike="noStrike">
              <a:solidFill>
                <a:srgbClr val="000000"/>
              </a:solidFill>
              <a:latin typeface="Arial"/>
            </a:endParaRPr>
          </a:p>
        </p:txBody>
      </p:sp>
      <p:sp>
        <p:nvSpPr>
          <p:cNvPr id="137" name="PlaceHolder 3"/>
          <p:cNvSpPr>
            <a:spLocks noGrp="1"/>
          </p:cNvSpPr>
          <p:nvPr>
            <p:ph/>
          </p:nvPr>
        </p:nvSpPr>
        <p:spPr>
          <a:xfrm>
            <a:off x="882720" y="1387800"/>
            <a:ext cx="10548360" cy="411012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i="1" lang="en-US" sz="1800" spc="-7" strike="noStrike">
                <a:solidFill>
                  <a:srgbClr val="000000"/>
                </a:solidFill>
                <a:latin typeface="Times New Roman"/>
                <a:ea typeface="MS Gothic"/>
              </a:rPr>
              <a:t>Reminder from Karen McCabe,</a:t>
            </a:r>
            <a:r>
              <a:rPr b="1" lang="en-US" sz="1800" spc="-7" strike="noStrike">
                <a:solidFill>
                  <a:srgbClr val="000000"/>
                </a:solidFill>
                <a:latin typeface="Times New Roman"/>
                <a:ea typeface="MS Gothic"/>
              </a:rPr>
              <a:t> </a:t>
            </a:r>
            <a:r>
              <a:rPr b="1" i="1" lang="en-US" sz="1800" spc="-7" strike="noStrike">
                <a:solidFill>
                  <a:srgbClr val="000000"/>
                </a:solidFill>
                <a:latin typeface="Times New Roman"/>
                <a:ea typeface="MS Gothic"/>
              </a:rPr>
              <a:t>Senior Director of Public Affairs &amp; Marketing at IEEE SA</a:t>
            </a:r>
            <a:r>
              <a:rPr b="1" lang="en-US" sz="1800" spc="-7" strike="noStrike">
                <a:solidFill>
                  <a:srgbClr val="000000"/>
                </a:solidFill>
                <a:latin typeface="Times New Roman"/>
                <a:ea typeface="MS Gothic"/>
              </a:rPr>
              <a:t> </a:t>
            </a:r>
            <a:endParaRPr b="0" lang="en-US" sz="1800" spc="-1" strike="noStrike">
              <a:solidFill>
                <a:srgbClr val="000000"/>
              </a:solidFill>
              <a:latin typeface="Arial"/>
            </a:endParaRPr>
          </a:p>
        </p:txBody>
      </p:sp>
      <p:sp>
        <p:nvSpPr>
          <p:cNvPr id="138" name="Rectangle 16"/>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t>
            </a:r>
            <a:r>
              <a:rPr b="0" lang="sv-SE" sz="1100" spc="-1" strike="noStrike">
                <a:solidFill>
                  <a:srgbClr val="000000"/>
                </a:solidFill>
                <a:latin typeface="DejaVu Serif"/>
                <a:ea typeface="DejaVu Sans"/>
              </a:rPr>
              <a:t>Andersdot</a:t>
            </a:r>
            <a:r>
              <a:rPr b="0" lang="sv-SE" sz="1100" spc="-1" strike="noStrike">
                <a:solidFill>
                  <a:srgbClr val="000000"/>
                </a:solidFill>
                <a:latin typeface="DejaVu Serif"/>
                <a:ea typeface="DejaVu Sans"/>
              </a:rPr>
              <a:t>ter (Sky </a:t>
            </a:r>
            <a:r>
              <a:rPr b="0" lang="sv-SE" sz="1100" spc="-1" strike="noStrike">
                <a:solidFill>
                  <a:srgbClr val="000000"/>
                </a:solidFill>
                <a:latin typeface="DejaVu Serif"/>
                <a:ea typeface="DejaVu Sans"/>
              </a:rPr>
              <a:t>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16EDD8B-1492-47C6-AF4F-1BDEAD30A47D}"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en-US" sz="2800" spc="-1" strike="noStrike">
              <a:solidFill>
                <a:srgbClr val="000000"/>
              </a:solidFill>
              <a:latin typeface="Arial"/>
            </a:endParaRPr>
          </a:p>
        </p:txBody>
      </p:sp>
      <p:sp>
        <p:nvSpPr>
          <p:cNvPr id="141" name="PlaceHolder 3"/>
          <p:cNvSpPr>
            <a:spLocks noGrp="1"/>
          </p:cNvSpPr>
          <p:nvPr>
            <p:ph/>
          </p:nvPr>
        </p:nvSpPr>
        <p:spPr>
          <a:xfrm>
            <a:off x="882720" y="1387800"/>
            <a:ext cx="10548000" cy="4912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Current scope statement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Has been transmitted to .11, .15, .18 and .19 main reflectors on 29 Nov 2022, with a reminder on 1 Dec 2022. No comments received offline so far.</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p:txBody>
      </p:sp>
      <p:sp>
        <p:nvSpPr>
          <p:cNvPr id="142" name="Rectangle 2"/>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2D3A342-6804-4DDC-B9D6-8BF14495A8F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5" name="PlaceHolder 3"/>
          <p:cNvSpPr>
            <a:spLocks noGrp="1"/>
          </p:cNvSpPr>
          <p:nvPr>
            <p:ph/>
          </p:nvPr>
        </p:nvSpPr>
        <p:spPr>
          <a:xfrm>
            <a:off x="882720" y="1387800"/>
            <a:ext cx="10548000" cy="4912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18-22-0087r0, the following headings are proposed:</a:t>
            </a:r>
            <a:endParaRPr b="0" lang="en-US" sz="1800" spc="-1" strike="noStrike">
              <a:solidFill>
                <a:srgbClr val="000000"/>
              </a:solidFill>
              <a:latin typeface="Arial"/>
            </a:endParaRPr>
          </a:p>
          <a:p>
            <a:pPr marL="406440">
              <a:lnSpc>
                <a:spcPct val="115000"/>
              </a:lnSpc>
              <a:spcAft>
                <a:spcPts val="1060"/>
              </a:spcAft>
              <a:buNone/>
            </a:pPr>
            <a:endParaRPr b="1" lang="en-GB" sz="1800" spc="-1" strike="noStrike">
              <a:latin typeface="Times New Roman"/>
            </a:endParaRPr>
          </a:p>
          <a:p>
            <a:pPr marL="406440">
              <a:lnSpc>
                <a:spcPct val="115000"/>
              </a:lnSpc>
              <a:spcAft>
                <a:spcPts val="1060"/>
              </a:spcAft>
              <a:buNone/>
            </a:pPr>
            <a:r>
              <a:rPr b="1" lang="en-US" sz="1800" spc="-7" strike="noStrike">
                <a:solidFill>
                  <a:srgbClr val="000000"/>
                </a:solidFill>
                <a:latin typeface="Times New Roman"/>
                <a:ea typeface="MS Gothic"/>
              </a:rPr>
              <a:t>&lt;Introductory paragraph&gt;</a:t>
            </a:r>
            <a:endParaRPr b="1" lang="en-GB" sz="1800" spc="-1" strike="noStrike">
              <a:latin typeface="Times New Roman"/>
            </a:endParaRPr>
          </a:p>
          <a:p>
            <a:pPr marL="406440">
              <a:lnSpc>
                <a:spcPct val="115000"/>
              </a:lnSpc>
              <a:spcAft>
                <a:spcPts val="1060"/>
              </a:spcAft>
              <a:buNone/>
            </a:pPr>
            <a:r>
              <a:rPr b="1" lang="en-US" sz="1800" spc="-7" strike="noStrike">
                <a:solidFill>
                  <a:srgbClr val="000000"/>
                </a:solidFill>
                <a:latin typeface="Times New Roman"/>
                <a:ea typeface="MS Gothic"/>
              </a:rPr>
              <a:t>&lt;The IEEE 802 family of technologies for unlicensed spectrum&gt;</a:t>
            </a:r>
            <a:endParaRPr b="1" lang="en-GB" sz="1800" spc="-1" strike="noStrike">
              <a:latin typeface="Times New Roman"/>
            </a:endParaRPr>
          </a:p>
          <a:p>
            <a:pPr marL="406440">
              <a:lnSpc>
                <a:spcPct val="115000"/>
              </a:lnSpc>
              <a:spcAft>
                <a:spcPts val="1060"/>
              </a:spcAft>
              <a:buNone/>
            </a:pPr>
            <a:r>
              <a:rPr b="1" lang="en-US" sz="1800" spc="-7" strike="noStrike">
                <a:solidFill>
                  <a:srgbClr val="000000"/>
                </a:solidFill>
                <a:latin typeface="Times New Roman"/>
                <a:ea typeface="MS Gothic"/>
              </a:rPr>
              <a:t>&lt;History&gt;</a:t>
            </a:r>
            <a:endParaRPr b="1" lang="en-GB" sz="1800" spc="-1" strike="noStrike">
              <a:latin typeface="Times New Roman"/>
            </a:endParaRPr>
          </a:p>
          <a:p>
            <a:pPr marL="406440">
              <a:lnSpc>
                <a:spcPct val="115000"/>
              </a:lnSpc>
              <a:spcBef>
                <a:spcPts val="6"/>
              </a:spcBef>
              <a:spcAft>
                <a:spcPts val="601"/>
              </a:spcAft>
              <a:buNone/>
            </a:pPr>
            <a:r>
              <a:rPr b="1" lang="en-US" sz="1800" spc="-7" strike="noStrike">
                <a:solidFill>
                  <a:srgbClr val="000000"/>
                </a:solidFill>
                <a:latin typeface="Times New Roman"/>
                <a:ea typeface="MS Gothic"/>
              </a:rPr>
              <a:t>&lt;Current applications, increasing future applications&gt;</a:t>
            </a:r>
            <a:endParaRPr b="1" lang="en-GB" sz="1800" spc="-1" strike="noStrike">
              <a:latin typeface="Times New Roman"/>
            </a:endParaRPr>
          </a:p>
          <a:p>
            <a:pPr marL="406440">
              <a:lnSpc>
                <a:spcPct val="115000"/>
              </a:lnSpc>
              <a:spcBef>
                <a:spcPts val="6"/>
              </a:spcBef>
              <a:spcAft>
                <a:spcPts val="601"/>
              </a:spcAft>
              <a:buNone/>
            </a:pPr>
            <a:r>
              <a:rPr b="1" lang="en-US" sz="1800" spc="-7" strike="noStrike">
                <a:solidFill>
                  <a:srgbClr val="000000"/>
                </a:solidFill>
                <a:latin typeface="Times New Roman"/>
                <a:ea typeface="MS Gothic"/>
              </a:rPr>
              <a:t>&lt;Spectrum sharing, co-existence, .19&gt;</a:t>
            </a:r>
            <a:endParaRPr b="1" lang="en-GB" sz="1800" spc="-1" strike="noStrike">
              <a:latin typeface="Times New Roman"/>
            </a:endParaRPr>
          </a:p>
          <a:p>
            <a:pPr marL="406440">
              <a:lnSpc>
                <a:spcPct val="115000"/>
              </a:lnSpc>
              <a:spcBef>
                <a:spcPts val="1001"/>
              </a:spcBef>
              <a:spcAft>
                <a:spcPts val="601"/>
              </a:spcAft>
              <a:buNone/>
            </a:pPr>
            <a:r>
              <a:rPr b="1" lang="en-US" sz="1800" spc="-7" strike="noStrike">
                <a:solidFill>
                  <a:srgbClr val="000000"/>
                </a:solidFill>
                <a:latin typeface="Times New Roman"/>
                <a:ea typeface="MS Gothic"/>
              </a:rPr>
              <a:t>&lt;Optimistic end-note&gt;</a:t>
            </a:r>
            <a:br>
              <a:rPr sz="1800"/>
            </a:br>
            <a:endParaRPr b="1" lang="en-GB" sz="1800" spc="-1" strike="noStrike">
              <a:latin typeface="Times New Roman"/>
            </a:endParaRPr>
          </a:p>
          <a:p>
            <a:pPr marL="230040" indent="-230040" algn="just">
              <a:lnSpc>
                <a:spcPct val="100000"/>
              </a:lnSpc>
              <a:spcBef>
                <a:spcPts val="601"/>
              </a:spcBef>
              <a:buClr>
                <a:srgbClr val="000000"/>
              </a:buClr>
              <a:buFont typeface="Symbol"/>
              <a:buChar char=""/>
              <a:tabLst>
                <a:tab algn="l" pos="230040"/>
              </a:tabLst>
            </a:pPr>
            <a:r>
              <a:rPr b="1" lang="en-US" sz="1800" spc="-7" strike="noStrike" u="sng">
                <a:solidFill>
                  <a:srgbClr val="000000"/>
                </a:solidFill>
                <a:uFillTx/>
                <a:latin typeface="Times New Roman"/>
                <a:ea typeface="MS Gothic"/>
              </a:rPr>
              <a:t>We have a lot of snippet texts from contributions we’ve developed in response to regulatory authorities in 2022. </a:t>
            </a:r>
            <a:r>
              <a:rPr b="1" lang="en-US" sz="1800" spc="-7" strike="noStrike">
                <a:solidFill>
                  <a:srgbClr val="000000"/>
                </a:solidFill>
                <a:latin typeface="Times New Roman"/>
                <a:ea typeface="MS Gothic"/>
              </a:rPr>
              <a:t> (see nxt slide)</a:t>
            </a:r>
            <a:endParaRPr b="0" lang="en-US" sz="1800" spc="-1" strike="noStrike">
              <a:solidFill>
                <a:srgbClr val="000000"/>
              </a:solidFill>
              <a:latin typeface="Arial"/>
            </a:endParaRPr>
          </a:p>
        </p:txBody>
      </p:sp>
      <p:sp>
        <p:nvSpPr>
          <p:cNvPr id="146" name="Rectangle 15"/>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A0478EE5-59E4-48D3-A2CB-B61AF2772CC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9" name="PlaceHolder 3"/>
          <p:cNvSpPr>
            <a:spLocks noGrp="1"/>
          </p:cNvSpPr>
          <p:nvPr>
            <p:ph/>
          </p:nvPr>
        </p:nvSpPr>
        <p:spPr>
          <a:xfrm>
            <a:off x="882720" y="1387800"/>
            <a:ext cx="10548000" cy="4912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Examples of texts we could rework</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18-22-0111r7 (contains .11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18-22-0114r6 (contains .11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18-22-0120r7 (contains both .11 and .15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18-22-0142r6 (contains .11 and .15 texts)</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18-22-0152r0 (contains .15 texts)</a:t>
            </a:r>
            <a:endParaRPr b="0" lang="en-US" sz="1800" spc="-1" strike="noStrike">
              <a:solidFill>
                <a:srgbClr val="000000"/>
              </a:solidFill>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 what we have but make more generic?</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br>
              <a:rPr sz="1800"/>
            </a:br>
            <a:br>
              <a:rPr sz="1800"/>
            </a:b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TODO: Convert </a:t>
            </a:r>
            <a:r>
              <a:rPr b="1" i="1" lang="en-US" sz="1800" spc="-7" strike="noStrike">
                <a:solidFill>
                  <a:srgbClr val="000000"/>
                </a:solidFill>
                <a:latin typeface="Times New Roman"/>
                <a:ea typeface="MS Gothic"/>
              </a:rPr>
              <a:t>from</a:t>
            </a:r>
            <a:r>
              <a:rPr b="1" lang="en-US" sz="1800" spc="-7" strike="noStrike">
                <a:solidFill>
                  <a:srgbClr val="000000"/>
                </a:solidFill>
                <a:latin typeface="Times New Roman"/>
                <a:ea typeface="MS Gothic"/>
              </a:rPr>
              <a:t> responsive </a:t>
            </a:r>
            <a:r>
              <a:rPr b="1" i="1" lang="en-US" sz="1800" spc="-7" strike="noStrike">
                <a:solidFill>
                  <a:srgbClr val="000000"/>
                </a:solidFill>
                <a:latin typeface="Times New Roman"/>
                <a:ea typeface="MS Gothic"/>
              </a:rPr>
              <a:t>to</a:t>
            </a:r>
            <a:r>
              <a:rPr b="1" lang="en-US" sz="1800" spc="-7" strike="noStrike">
                <a:solidFill>
                  <a:srgbClr val="000000"/>
                </a:solidFill>
                <a:latin typeface="Times New Roman"/>
                <a:ea typeface="MS Gothic"/>
              </a:rPr>
              <a:t> visionary, summarize the proud history of 802 LMSC(!)</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How do we gather contributions?</a:t>
            </a:r>
            <a:endParaRPr b="0" lang="en-US" sz="1800" spc="-1" strike="noStrike">
              <a:solidFill>
                <a:srgbClr val="000000"/>
              </a:solidFill>
              <a:latin typeface="Arial"/>
            </a:endParaRPr>
          </a:p>
        </p:txBody>
      </p:sp>
      <p:sp>
        <p:nvSpPr>
          <p:cNvPr id="150" name="Rectangle 19"/>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93977D5-BECB-459F-9E70-7C794C0FF2C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53" name="PlaceHolder 3"/>
          <p:cNvSpPr>
            <a:spLocks noGrp="1"/>
          </p:cNvSpPr>
          <p:nvPr>
            <p:ph/>
          </p:nvPr>
        </p:nvSpPr>
        <p:spPr>
          <a:xfrm>
            <a:off x="914400" y="1523880"/>
            <a:ext cx="1047204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4" name="Rectangle 17"/>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D3C3C53-2028-44A6-92DE-AC35DF2FEB50}"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6" name="PlaceHolder 2"/>
          <p:cNvSpPr>
            <a:spLocks noGrp="1"/>
          </p:cNvSpPr>
          <p:nvPr>
            <p:ph type="title"/>
          </p:nvPr>
        </p:nvSpPr>
        <p:spPr>
          <a:xfrm>
            <a:off x="734400" y="60948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57" name="PlaceHolder 3"/>
          <p:cNvSpPr>
            <a:spLocks noGrp="1"/>
          </p:cNvSpPr>
          <p:nvPr>
            <p:ph/>
          </p:nvPr>
        </p:nvSpPr>
        <p:spPr>
          <a:xfrm>
            <a:off x="914400" y="1523880"/>
            <a:ext cx="10396080" cy="40539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16 December 2022 12:00-13:00 ET. Call-in info available in document </a:t>
            </a:r>
            <a:r>
              <a:rPr b="0" lang="en-US" sz="1600" spc="-7" strike="noStrike">
                <a:solidFill>
                  <a:srgbClr val="000000"/>
                </a:solidFill>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en-US" sz="1600" spc="-1" strike="noStrike">
              <a:solidFill>
                <a:srgbClr val="000000"/>
              </a:solidFill>
              <a:latin typeface="Arial"/>
            </a:endParaRPr>
          </a:p>
        </p:txBody>
      </p:sp>
      <p:sp>
        <p:nvSpPr>
          <p:cNvPr id="158" name="Rectangle 18"/>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4040" cy="8874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2"/>
          <p:cNvSpPr>
            <a:spLocks noGrp="1"/>
          </p:cNvSpPr>
          <p:nvPr>
            <p:ph type="sldNum" idx="5"/>
          </p:nvPr>
        </p:nvSpPr>
        <p:spPr>
          <a:xfrm>
            <a:off x="5643000" y="6475320"/>
            <a:ext cx="90684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6D94FD6-6205-4F65-8AA3-E1EA4976B9A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2360" cy="46584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4040" cy="8874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3" name="PlaceHolder 2"/>
          <p:cNvSpPr>
            <a:spLocks noGrp="1"/>
          </p:cNvSpPr>
          <p:nvPr>
            <p:ph type="sldNum" idx="6"/>
          </p:nvPr>
        </p:nvSpPr>
        <p:spPr>
          <a:xfrm>
            <a:off x="5643000" y="6475320"/>
            <a:ext cx="90684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4B5214E-85C4-448A-8C45-EDBF792471A5}"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2360" cy="46584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4040" cy="8874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7" name="PlaceHolder 2"/>
          <p:cNvSpPr>
            <a:spLocks noGrp="1"/>
          </p:cNvSpPr>
          <p:nvPr>
            <p:ph type="sldNum" idx="7"/>
          </p:nvPr>
        </p:nvSpPr>
        <p:spPr>
          <a:xfrm>
            <a:off x="5643000" y="6475320"/>
            <a:ext cx="90684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71DE293-4DE2-43BC-B90B-155899A65F6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4040" cy="46584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6040" cy="9856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1" name="PlaceHolder 2"/>
          <p:cNvSpPr>
            <a:spLocks noGrp="1"/>
          </p:cNvSpPr>
          <p:nvPr>
            <p:ph/>
          </p:nvPr>
        </p:nvSpPr>
        <p:spPr>
          <a:xfrm>
            <a:off x="2208960" y="1066680"/>
            <a:ext cx="7767720" cy="411012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2" name="PlaceHolder 3"/>
          <p:cNvSpPr>
            <a:spLocks noGrp="1"/>
          </p:cNvSpPr>
          <p:nvPr>
            <p:ph type="sldNum" idx="8"/>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C1B5165-CDF9-4791-9475-43D7A061B0B8}"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604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49"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3760" cy="10353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6" name="PlaceHolder 2"/>
          <p:cNvSpPr>
            <a:spLocks noGrp="1"/>
          </p:cNvSpPr>
          <p:nvPr>
            <p:ph/>
          </p:nvPr>
        </p:nvSpPr>
        <p:spPr>
          <a:xfrm>
            <a:off x="914400" y="1906560"/>
            <a:ext cx="1047204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06"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17" name="PlaceHolder 3"/>
          <p:cNvSpPr>
            <a:spLocks noGrp="1"/>
          </p:cNvSpPr>
          <p:nvPr>
            <p:ph type="sldNum" idx="9"/>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30F3AD0-2C76-4945-91FD-89BB053696C4}"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6080" cy="10353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0" name="PlaceHolder 2"/>
          <p:cNvSpPr>
            <a:spLocks noGrp="1"/>
          </p:cNvSpPr>
          <p:nvPr>
            <p:ph/>
          </p:nvPr>
        </p:nvSpPr>
        <p:spPr>
          <a:xfrm>
            <a:off x="914400" y="1905120"/>
            <a:ext cx="10472040" cy="41115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55"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66"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1" name="PlaceHolder 3"/>
          <p:cNvSpPr>
            <a:spLocks noGrp="1"/>
          </p:cNvSpPr>
          <p:nvPr>
            <p:ph type="sldNum" idx="10"/>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47DEB17-1EBB-4D9B-86F7-E8C11421E1EA}"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EC51161-9861-46EC-8DE5-A44A5177C491}"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25" name="PlaceHolder 3"/>
          <p:cNvSpPr>
            <a:spLocks noGrp="1"/>
          </p:cNvSpPr>
          <p:nvPr>
            <p:ph/>
          </p:nvPr>
        </p:nvSpPr>
        <p:spPr>
          <a:xfrm>
            <a:off x="914400" y="1525680"/>
            <a:ext cx="1047204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26" name="Rectangle 12"/>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4D035A8-61ED-42CE-B23F-35BAA382FB7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29" name="PlaceHolder 3"/>
          <p:cNvSpPr>
            <a:spLocks noGrp="1"/>
          </p:cNvSpPr>
          <p:nvPr>
            <p:ph/>
          </p:nvPr>
        </p:nvSpPr>
        <p:spPr>
          <a:xfrm>
            <a:off x="914400" y="1525680"/>
            <a:ext cx="10579680" cy="49237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28 November 2022 call (doc nr. </a:t>
            </a:r>
            <a:r>
              <a:rPr b="1" lang="en-US" sz="1800" spc="-7" strike="noStrike" u="sng">
                <a:solidFill>
                  <a:srgbClr val="3333cc"/>
                </a:solidFill>
                <a:uFillTx/>
                <a:latin typeface="Times New Roman"/>
                <a:ea typeface="MS Gothic"/>
                <a:hlinkClick r:id="rId1"/>
              </a:rPr>
              <a:t>18-22-0149r0</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i="1" lang="en-US" sz="1800" spc="-7" strike="noStrike">
                <a:solidFill>
                  <a:srgbClr val="43c330"/>
                </a:solidFill>
                <a:latin typeface="Times New Roman"/>
                <a:ea typeface="MS Gothic"/>
              </a:rPr>
              <a:t>Re-cap of IEEE-SA Policy Statement Adoption procedures (Karen McCabe, Senior Director of Public Affairs &amp; Marketing at IEEE SA)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u="sng">
                <a:solidFill>
                  <a:srgbClr val="3333cc"/>
                </a:solidFill>
                <a:uFillTx/>
                <a:latin typeface="Times New Roman"/>
                <a:ea typeface="MS Gothic"/>
                <a:hlinkClick r:id="rId2"/>
              </a:rPr>
              <a:t>18-22-0087r0</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30" name="Rectangle 13"/>
          <p:cNvSpPr/>
          <p:nvPr/>
        </p:nvSpPr>
        <p:spPr>
          <a:xfrm>
            <a:off x="7920000" y="6480000"/>
            <a:ext cx="3417480" cy="2509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80949</TotalTime>
  <Application>LibreOffice/7.3.7.2$Linux_X86_64 LibreOffice_project/30$Build-2</Application>
  <AppVersion>15.0000</AppVersion>
  <Words>1745</Words>
  <Paragraphs>210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2022-12-07T12:32:43Z</dcterms:modified>
  <cp:revision>4800</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11</vt:i4>
  </property>
  <property fmtid="{D5CDD505-2E9C-101B-9397-08002B2CF9AE}" pid="3" name="PresentationFormat">
    <vt:lpwstr>Widescreen</vt:lpwstr>
  </property>
  <property fmtid="{D5CDD505-2E9C-101B-9397-08002B2CF9AE}" pid="4" name="Slides">
    <vt:i4>14</vt:i4>
  </property>
</Properties>
</file>