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02" r:id="rId13"/>
    <p:sldId id="903" r:id="rId14"/>
    <p:sldId id="882" r:id="rId15"/>
    <p:sldId id="901" r:id="rId16"/>
    <p:sldId id="898" r:id="rId17"/>
    <p:sldId id="899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800" autoAdjust="0"/>
  </p:normalViewPr>
  <p:slideViewPr>
    <p:cSldViewPr>
      <p:cViewPr varScale="1">
        <p:scale>
          <a:sx n="81" d="100"/>
          <a:sy n="81" d="100"/>
        </p:scale>
        <p:origin x="1027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45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9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802.18-22/0150r2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51-00-0000-weekly-teleconference-minutes-1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9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0_02000041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52-01-0000-2022-dec-802-lmsc-response-to-japan-mic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8/248770/update-on-upper-6hz-band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fcc.gov/news-events/events/2022/12/december-2022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9-0000-teleconference-call-in-info.pptx" TargetMode="External"/><Relationship Id="rId5" Type="http://schemas.openxmlformats.org/officeDocument/2006/relationships/hyperlink" Target="https://ieeesa.webex.com/ieeesa/j.php?MTID=mf9563fbcb7916d8f12293514ac3efd25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8</a:t>
            </a:r>
            <a:r>
              <a:rPr lang="en-GB" sz="2000" b="0" dirty="0" smtClean="0"/>
              <a:t>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18-22/0151r0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Mike Lynch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18-22/0035r49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2023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/>
              <a:t>Request for comments on Japan’s </a:t>
            </a:r>
            <a:r>
              <a:rPr lang="en-US" sz="1800" dirty="0" smtClean="0"/>
              <a:t>positions </a:t>
            </a:r>
            <a:r>
              <a:rPr lang="en-US" sz="1800" dirty="0"/>
              <a:t>on the 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(WRC-23</a:t>
            </a:r>
            <a:r>
              <a:rPr lang="en-US" sz="1800" dirty="0" smtClean="0"/>
              <a:t>)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14 November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15 December 2022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 December 2022 </a:t>
            </a: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www.soumu.go.jp/menu_news/s-news/01kiban10_02000041.html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18-22/0152r1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18-22/0152r2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Japan MIC’s </a:t>
            </a:r>
            <a:r>
              <a:rPr lang="en-GB" sz="1800" dirty="0" smtClean="0"/>
              <a:t>consultation </a:t>
            </a:r>
            <a:r>
              <a:rPr lang="en-US" sz="1800" dirty="0"/>
              <a:t>“Request for comments on Japan’s </a:t>
            </a:r>
            <a:r>
              <a:rPr lang="en-US" sz="1800" dirty="0" smtClean="0"/>
              <a:t>positions </a:t>
            </a:r>
            <a:r>
              <a:rPr lang="en-US" sz="1800" dirty="0"/>
              <a:t>on the 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(WRC-23</a:t>
            </a:r>
            <a:r>
              <a:rPr lang="en-US" sz="1800" dirty="0" smtClean="0"/>
              <a:t>)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Japan MIC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  <a:r>
              <a:rPr lang="en-US" sz="1600" spc="-5" dirty="0" smtClean="0">
                <a:latin typeface="+mj-lt"/>
                <a:cs typeface="Arial"/>
              </a:rPr>
              <a:t>Mike Lynch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r>
              <a:rPr lang="en-US" sz="1600" spc="-5" dirty="0" smtClean="0">
                <a:latin typeface="+mj-lt"/>
                <a:cs typeface="Arial"/>
              </a:rPr>
              <a:t>18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</a:t>
            </a:r>
            <a:r>
              <a:rPr lang="en-US" sz="1600" spc="-5" dirty="0" smtClean="0">
                <a:latin typeface="+mj-lt"/>
                <a:cs typeface="Arial"/>
              </a:rPr>
              <a:t> 16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Passed (9 Yes, 1 No, 3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</a:t>
            </a:r>
            <a:r>
              <a:rPr lang="en-US" sz="1600" spc="-5" dirty="0" smtClean="0">
                <a:latin typeface="+mj-lt"/>
                <a:cs typeface="Arial"/>
              </a:rPr>
              <a:t>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6 December 2022, </a:t>
            </a:r>
            <a:r>
              <a:rPr lang="en-US" sz="16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published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its position on access to the upper 6 GHz band.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12 December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136959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15 December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16 December 2022,</a:t>
                      </a:r>
                    </a:p>
                    <a:p>
                      <a:r>
                        <a:rPr lang="en-US" sz="1500" baseline="0" dirty="0" smtClean="0"/>
                        <a:t>12:00pm ET to 1:00pm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hlinkClick r:id="rId5"/>
                        </a:rPr>
                        <a:t>https://ieeesa.webex.com/ieeesa/j.php?MTID=mf9563fbcb7916d8f12293514ac3efd25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</a:t>
            </a:r>
            <a:r>
              <a:rPr lang="en-US" sz="1400" spc="-5">
                <a:cs typeface="Arial"/>
              </a:rPr>
              <a:t>mixed-mode </a:t>
            </a:r>
            <a:r>
              <a:rPr lang="en-US" sz="1400" spc="-5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16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15:45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Japan MIC’s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70280</TotalTime>
  <Words>1692</Words>
  <Application>Microsoft Office PowerPoint</Application>
  <PresentationFormat>Widescreen</PresentationFormat>
  <Paragraphs>324</Paragraphs>
  <Slides>19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Japan MIC’s consultation (1)</vt:lpstr>
      <vt:lpstr>Japan MIC’s consultation (2)</vt:lpstr>
      <vt:lpstr>General discussion items (1)</vt:lpstr>
      <vt:lpstr>General discussion items (2)</vt:lpstr>
      <vt:lpstr>Meeting schedule:  next week (week of 12 December 2022)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22/0150r2</dc:title>
  <dc:creator/>
  <cp:keywords>8 December 2022</cp:keywords>
  <cp:lastModifiedBy>Edward Au</cp:lastModifiedBy>
  <cp:revision>5077</cp:revision>
  <cp:lastPrinted>1601-01-01T00:00:00Z</cp:lastPrinted>
  <dcterms:created xsi:type="dcterms:W3CDTF">2016-03-03T14:54:45Z</dcterms:created>
  <dcterms:modified xsi:type="dcterms:W3CDTF">2022-12-08T20:48:30Z</dcterms:modified>
  <cp:category>IEEE 802.18 RR-TAG agenda</cp:category>
</cp:coreProperties>
</file>