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02" r:id="rId13"/>
    <p:sldId id="903" r:id="rId14"/>
    <p:sldId id="882" r:id="rId15"/>
    <p:sldId id="901" r:id="rId16"/>
    <p:sldId id="898" r:id="rId17"/>
    <p:sldId id="899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97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745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54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92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802.18-22/0150r0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51-00-0000-weekly-teleconference-minutes-1-dec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48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10_02000041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52-00-0000-2022-dec-802-lmsc-response-to-japan-mic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__data/assets/pdf_file/0028/248770/update-on-upper-6hz-band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fcc.gov/news-events/events/2022/12/december-2022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9-0000-teleconference-call-in-info.pptx" TargetMode="External"/><Relationship Id="rId5" Type="http://schemas.openxmlformats.org/officeDocument/2006/relationships/hyperlink" Target="https://ieeesa.webex.com/ieeesa/j.php?MTID=mf9563fbcb7916d8f12293514ac3efd25" TargetMode="External"/><Relationship Id="rId4" Type="http://schemas.openxmlformats.org/officeDocument/2006/relationships/hyperlink" Target="https://ieeesa.webex.com/ieeesa/j.php?MTID=m26c23a4b9ba5ccb1f68348f9562860c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42bd3c17-b02d-4d4b-beb8-727d49ca7af1/register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book.passkey.com/event/50451808/owner/61726/hom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8</a:t>
            </a:r>
            <a:r>
              <a:rPr lang="en-GB" sz="2000" b="0" dirty="0" smtClean="0"/>
              <a:t> December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Document" r:id="rId6" imgW="8284803" imgH="4499241" progId="Word.Document.8">
                  <p:embed/>
                </p:oleObj>
              </mc:Choice>
              <mc:Fallback>
                <p:oleObj name="Document" r:id="rId6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 December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18-22/0151r0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18-22/0035r48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None</a:t>
            </a: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Japan MIC’s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US" sz="1800" dirty="0"/>
              <a:t>Request for comments on Japan’s </a:t>
            </a:r>
            <a:r>
              <a:rPr lang="en-US" sz="1800" dirty="0" smtClean="0"/>
              <a:t>positions </a:t>
            </a:r>
            <a:r>
              <a:rPr lang="en-US" sz="1800" dirty="0"/>
              <a:t>on the 2023 World </a:t>
            </a:r>
            <a:r>
              <a:rPr lang="en-US" sz="1800" dirty="0" err="1"/>
              <a:t>Radiocommunication</a:t>
            </a:r>
            <a:r>
              <a:rPr lang="en-US" sz="1800" dirty="0"/>
              <a:t> Conference (WRC-23</a:t>
            </a:r>
            <a:r>
              <a:rPr lang="en-US" sz="1800" dirty="0" smtClean="0"/>
              <a:t>)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14 November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15 December 2022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 December 2022 </a:t>
            </a:r>
            <a:endParaRPr lang="en-US" sz="14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www.soumu.go.jp/menu_news/s-news/01kiban10_02000041.html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4"/>
              </a:rPr>
              <a:t>18-22/0152r0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56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</a:t>
            </a:r>
            <a:r>
              <a:rPr lang="en-US" sz="1800" spc="-5">
                <a:latin typeface="+mj-lt"/>
                <a:cs typeface="Arial"/>
              </a:rPr>
              <a:t>document </a:t>
            </a:r>
            <a:r>
              <a:rPr lang="en-US" sz="1800" spc="-5" smtClean="0">
                <a:solidFill>
                  <a:srgbClr val="3333CC"/>
                </a:solidFill>
                <a:latin typeface="+mj-lt"/>
                <a:cs typeface="Arial"/>
              </a:rPr>
              <a:t>18-22/0152r0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Japan MIC’s </a:t>
            </a:r>
            <a:r>
              <a:rPr lang="en-GB" sz="1800" dirty="0" smtClean="0"/>
              <a:t>consultation </a:t>
            </a:r>
            <a:r>
              <a:rPr lang="en-US" sz="1800" dirty="0"/>
              <a:t>“Request for comments on Japan’s </a:t>
            </a:r>
            <a:r>
              <a:rPr lang="en-US" sz="1800" dirty="0" smtClean="0"/>
              <a:t>positions </a:t>
            </a:r>
            <a:r>
              <a:rPr lang="en-US" sz="1800" dirty="0"/>
              <a:t>on the 2023 World </a:t>
            </a:r>
            <a:r>
              <a:rPr lang="en-US" sz="1800" dirty="0" err="1"/>
              <a:t>Radiocommunication</a:t>
            </a:r>
            <a:r>
              <a:rPr lang="en-US" sz="1800" dirty="0"/>
              <a:t> Conference (WRC-23</a:t>
            </a:r>
            <a:r>
              <a:rPr lang="en-US" sz="1800" dirty="0" smtClean="0"/>
              <a:t>)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India TRAI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Japan MIC’s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6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Europe, Middle East, and Africa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On 6 December 2022, </a:t>
            </a:r>
            <a:r>
              <a:rPr lang="en-US" sz="16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published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its position on access to the upper 6 GHz band. 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 smtClean="0"/>
              <a:t>December Open </a:t>
            </a:r>
            <a:r>
              <a:rPr lang="en-US" sz="1600" dirty="0"/>
              <a:t>Commission Meeting is </a:t>
            </a:r>
            <a:r>
              <a:rPr lang="en-US" sz="1600" dirty="0">
                <a:hlinkClick r:id="rId4"/>
              </a:rPr>
              <a:t>scheduled</a:t>
            </a:r>
            <a:r>
              <a:rPr lang="en-US" sz="1600" dirty="0"/>
              <a:t> at 10:30am ET on </a:t>
            </a:r>
            <a:r>
              <a:rPr lang="en-US" sz="1600" dirty="0" smtClean="0"/>
              <a:t>21 December 2022</a:t>
            </a:r>
            <a:r>
              <a:rPr lang="en-US" sz="1600" dirty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</a:t>
            </a:r>
            <a:r>
              <a:rPr lang="en-US" sz="1800" spc="-5" dirty="0" smtClean="0">
                <a:cs typeface="Arial"/>
              </a:rPr>
              <a:t>Pacific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 (week of 12 December 2022)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136959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15 December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16 December 2022,</a:t>
                      </a:r>
                    </a:p>
                    <a:p>
                      <a:r>
                        <a:rPr lang="en-US" sz="1500" baseline="0" dirty="0" smtClean="0"/>
                        <a:t>12:00pm ET to 1:00pm 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hlinkClick r:id="rId5"/>
                        </a:rPr>
                        <a:t>https://ieeesa.webex.com/ieeesa/j.php?MTID=mf9563fbcb7916d8f12293514ac3efd25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18-16/0038r29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An credited interim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Paid registration is required to attend the </a:t>
            </a:r>
            <a:r>
              <a:rPr lang="en-US" sz="1400" spc="-5">
                <a:cs typeface="Arial"/>
              </a:rPr>
              <a:t>mixed-mode </a:t>
            </a:r>
            <a:r>
              <a:rPr lang="en-US" sz="1400" spc="-5" smtClean="0">
                <a:cs typeface="Arial"/>
              </a:rPr>
              <a:t>wireless </a:t>
            </a:r>
            <a:r>
              <a:rPr lang="en-US" sz="1400" spc="-5" dirty="0">
                <a:cs typeface="Arial"/>
              </a:rPr>
              <a:t>interim and to receive attendance credit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reservation</a:t>
            </a:r>
            <a:r>
              <a:rPr lang="en-US" sz="1800" spc="-5" dirty="0" smtClean="0">
                <a:cs typeface="Arial"/>
              </a:rPr>
              <a:t> begins on 28 November 2022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9 December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US$ 700.00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US$ 900.00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December 2022,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9 December 2022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$ 150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(</a:t>
            </a:r>
            <a:r>
              <a:rPr lang="en-US" sz="1800" dirty="0"/>
              <a:t>Hilton Baltimore, Baltimore, MD, United States) </a:t>
            </a:r>
            <a:r>
              <a:rPr lang="en-US" sz="1800" spc="-5" dirty="0" smtClean="0">
                <a:cs typeface="Arial"/>
              </a:rPr>
              <a:t>begins on 28 November 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IEEE 802 Wireless Group Rate: $US159.00 per night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Room Block is sold out or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5pm ET, Friday, 16 December, 2022,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whichever comes first.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3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IEEE 802 wireless interim from 15 January 2023 to 20 January 2023 (an credited interim)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30 November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49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3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&amp; Motion:  Japan MIC’s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70215</TotalTime>
  <Words>1618</Words>
  <Application>Microsoft Office PowerPoint</Application>
  <PresentationFormat>Widescreen</PresentationFormat>
  <Paragraphs>322</Paragraphs>
  <Slides>19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Japan MIC’s consultation (1)</vt:lpstr>
      <vt:lpstr>Japan MIC’s consultation (2)</vt:lpstr>
      <vt:lpstr>General discussion items (1)</vt:lpstr>
      <vt:lpstr>General discussion items (2)</vt:lpstr>
      <vt:lpstr>Meeting schedule:  next week (week of 12 December 2022)</vt:lpstr>
      <vt:lpstr>Meeting and hotel reservation for the 2023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22/0150r1</dc:title>
  <dc:creator/>
  <cp:keywords>8 December 2022</cp:keywords>
  <cp:lastModifiedBy>Edward Au</cp:lastModifiedBy>
  <cp:revision>5071</cp:revision>
  <cp:lastPrinted>1601-01-01T00:00:00Z</cp:lastPrinted>
  <dcterms:created xsi:type="dcterms:W3CDTF">2016-03-03T14:54:45Z</dcterms:created>
  <dcterms:modified xsi:type="dcterms:W3CDTF">2022-12-07T19:04:18Z</dcterms:modified>
  <cp:category>IEEE 802.18 RR-TAG agenda</cp:category>
</cp:coreProperties>
</file>