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9"/>
  </p:normalViewPr>
  <p:slideViewPr>
    <p:cSldViewPr snapToGrid="0">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4"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pPr algn="ctr">
              <a:buNone/>
            </a:pPr>
            <a:r>
              <a:rPr lang="sv-SE" sz="4400" b="0" strike="noStrike" spc="-1">
                <a:latin typeface="Arial"/>
              </a:rPr>
              <a:t>Click to move the slide</a:t>
            </a:r>
          </a:p>
        </p:txBody>
      </p:sp>
      <p:sp>
        <p:nvSpPr>
          <p:cNvPr id="85"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r>
              <a:rPr lang="sv-SE" sz="2000" b="0" strike="noStrike" spc="-1">
                <a:latin typeface="Arial"/>
              </a:rPr>
              <a:t>Click to edit the notes format</a:t>
            </a:r>
          </a:p>
        </p:txBody>
      </p:sp>
      <p:sp>
        <p:nvSpPr>
          <p:cNvPr id="86"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r>
              <a:rPr lang="sv-SE" sz="1400" b="0" strike="noStrike" spc="-1">
                <a:latin typeface="Times New Roman"/>
              </a:rPr>
              <a:t>&lt;header&gt;</a:t>
            </a:r>
          </a:p>
        </p:txBody>
      </p:sp>
      <p:sp>
        <p:nvSpPr>
          <p:cNvPr id="87"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algn="r">
              <a:buNone/>
              <a:defRPr lang="sv-SE" sz="1400" b="0" strike="noStrike" spc="-1">
                <a:latin typeface="Times New Roman"/>
              </a:defRPr>
            </a:lvl1pPr>
          </a:lstStyle>
          <a:p>
            <a:pPr algn="r">
              <a:buNone/>
            </a:pPr>
            <a:r>
              <a:rPr lang="sv-SE" sz="1400" b="0" strike="noStrike" spc="-1">
                <a:latin typeface="Times New Roman"/>
              </a:rPr>
              <a:t>&lt;date/time&gt;</a:t>
            </a:r>
          </a:p>
        </p:txBody>
      </p:sp>
      <p:sp>
        <p:nvSpPr>
          <p:cNvPr id="88"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a:defRPr lang="sv-SE" sz="1400" b="0" strike="noStrike" spc="-1">
                <a:latin typeface="Times New Roman"/>
              </a:defRPr>
            </a:lvl1pPr>
          </a:lstStyle>
          <a:p>
            <a:r>
              <a:rPr lang="sv-SE" sz="1400" b="0" strike="noStrike" spc="-1">
                <a:latin typeface="Times New Roman"/>
              </a:rPr>
              <a:t>&lt;footer&gt;</a:t>
            </a:r>
          </a:p>
        </p:txBody>
      </p:sp>
      <p:sp>
        <p:nvSpPr>
          <p:cNvPr id="89"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algn="r">
              <a:buNone/>
              <a:defRPr lang="sv-SE" sz="1400" b="0" strike="noStrike" spc="-1">
                <a:latin typeface="Times New Roman"/>
              </a:defRPr>
            </a:lvl1pPr>
          </a:lstStyle>
          <a:p>
            <a:pPr algn="r">
              <a:buNone/>
            </a:pPr>
            <a:fld id="{ADF2B176-793B-449A-BD51-B836062F1DE0}" type="slidenum">
              <a:rPr lang="sv-SE" sz="1400" b="0" strike="noStrike" spc="-1">
                <a:latin typeface="Times New Roman"/>
              </a:rPr>
              <a:t>‹#›</a:t>
            </a:fld>
            <a:endParaRPr lang="sv-SE"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laceHolder 1"/>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65" name="PlaceHolder 2"/>
          <p:cNvSpPr>
            <a:spLocks noGrp="1"/>
          </p:cNvSpPr>
          <p:nvPr>
            <p:ph type="dt" idx="32"/>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66" name="PlaceHolder 3"/>
          <p:cNvSpPr>
            <a:spLocks noGrp="1"/>
          </p:cNvSpPr>
          <p:nvPr>
            <p:ph type="ftr" idx="33"/>
          </p:nvPr>
        </p:nvSpPr>
        <p:spPr>
          <a:xfrm>
            <a:off x="5357880" y="8985240"/>
            <a:ext cx="919440" cy="1782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67" name="PlaceHolder 4"/>
          <p:cNvSpPr>
            <a:spLocks noGrp="1"/>
          </p:cNvSpPr>
          <p:nvPr>
            <p:ph type="sldNum" idx="34"/>
          </p:nvPr>
        </p:nvSpPr>
        <p:spPr>
          <a:xfrm>
            <a:off x="3222720" y="8985240"/>
            <a:ext cx="508320" cy="3607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016B8784-2839-40B5-9B11-BEEC7305879E}" type="slidenum">
              <a:rPr lang="en-US" sz="1200" b="0" strike="noStrike" spc="-1">
                <a:solidFill>
                  <a:srgbClr val="000000"/>
                </a:solidFill>
                <a:latin typeface="Times New Roman"/>
                <a:ea typeface="MS Gothic"/>
              </a:rPr>
              <a:t>1</a:t>
            </a:fld>
            <a:endParaRPr lang="sv-SE" sz="1200" b="0" strike="noStrike" spc="-1">
              <a:latin typeface="Times New Roman"/>
            </a:endParaRPr>
          </a:p>
        </p:txBody>
      </p:sp>
      <p:sp>
        <p:nvSpPr>
          <p:cNvPr id="168" name="Text Box 2"/>
          <p:cNvSpPr/>
          <p:nvPr/>
        </p:nvSpPr>
        <p:spPr>
          <a:xfrm>
            <a:off x="1154160" y="701640"/>
            <a:ext cx="4623120" cy="3465720"/>
          </a:xfrm>
          <a:prstGeom prst="rect">
            <a:avLst/>
          </a:prstGeom>
          <a:solidFill>
            <a:srgbClr val="FFFFFF"/>
          </a:solidFill>
          <a:ln w="9525">
            <a:solidFill>
              <a:srgbClr val="000000"/>
            </a:solidFill>
            <a:miter/>
          </a:ln>
        </p:spPr>
        <p:style>
          <a:lnRef idx="0">
            <a:scrgbClr r="0" g="0" b="0"/>
          </a:lnRef>
          <a:fillRef idx="0">
            <a:scrgbClr r="0" g="0" b="0"/>
          </a:fillRef>
          <a:effectRef idx="0">
            <a:scrgbClr r="0" g="0" b="0"/>
          </a:effectRef>
          <a:fontRef idx="minor"/>
        </p:style>
      </p:sp>
      <p:sp>
        <p:nvSpPr>
          <p:cNvPr id="169" name="PlaceHolder 5"/>
          <p:cNvSpPr>
            <a:spLocks noGrp="1"/>
          </p:cNvSpPr>
          <p:nvPr>
            <p:ph type="body"/>
          </p:nvPr>
        </p:nvSpPr>
        <p:spPr>
          <a:xfrm>
            <a:off x="923760" y="4408560"/>
            <a:ext cx="5083560" cy="4267440"/>
          </a:xfrm>
          <a:prstGeom prst="rect">
            <a:avLst/>
          </a:prstGeom>
          <a:noFill/>
          <a:ln w="9360">
            <a:noFill/>
          </a:ln>
        </p:spPr>
        <p:txBody>
          <a:bodyPr lIns="93600" tIns="46080" rIns="93600" bIns="46080" numCol="1" spcCol="0" anchor="ctr">
            <a:noAutofit/>
          </a:bodyPr>
          <a:lstStyle/>
          <a:p>
            <a:endParaRPr lang="sv-SE" sz="2000" b="0" strike="noStrike" spc="-1">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PlaceHolder 1"/>
          <p:cNvSpPr>
            <a:spLocks noGrp="1" noRot="1" noChangeAspect="1"/>
          </p:cNvSpPr>
          <p:nvPr>
            <p:ph type="sldImg"/>
          </p:nvPr>
        </p:nvSpPr>
        <p:spPr>
          <a:xfrm>
            <a:off x="385763" y="701675"/>
            <a:ext cx="6159500" cy="3463925"/>
          </a:xfrm>
          <a:prstGeom prst="rect">
            <a:avLst/>
          </a:prstGeom>
          <a:ln w="0">
            <a:noFill/>
          </a:ln>
        </p:spPr>
      </p:sp>
      <p:sp>
        <p:nvSpPr>
          <p:cNvPr id="222" name="PlaceHolder 2"/>
          <p:cNvSpPr>
            <a:spLocks noGrp="1"/>
          </p:cNvSpPr>
          <p:nvPr>
            <p:ph type="body"/>
          </p:nvPr>
        </p:nvSpPr>
        <p:spPr>
          <a:xfrm>
            <a:off x="923760" y="4408560"/>
            <a:ext cx="5081760" cy="41724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23" name="PlaceHolder 3"/>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24" name="PlaceHolder 4"/>
          <p:cNvSpPr>
            <a:spLocks noGrp="1"/>
          </p:cNvSpPr>
          <p:nvPr>
            <p:ph type="dt" idx="59"/>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25" name="PlaceHolder 5"/>
          <p:cNvSpPr>
            <a:spLocks noGrp="1"/>
          </p:cNvSpPr>
          <p:nvPr>
            <p:ph type="ftr" idx="60"/>
          </p:nvPr>
        </p:nvSpPr>
        <p:spPr>
          <a:xfrm>
            <a:off x="5357880" y="8985240"/>
            <a:ext cx="919440" cy="1782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26" name="PlaceHolder 6"/>
          <p:cNvSpPr>
            <a:spLocks noGrp="1"/>
          </p:cNvSpPr>
          <p:nvPr>
            <p:ph type="sldNum" idx="61"/>
          </p:nvPr>
        </p:nvSpPr>
        <p:spPr>
          <a:xfrm>
            <a:off x="3222720" y="8985240"/>
            <a:ext cx="508320" cy="3607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B765BE72-2DC5-44BC-AB9E-B2E516D83516}" type="slidenum">
              <a:rPr lang="en-US" sz="1200" b="0" strike="noStrike" spc="-1">
                <a:solidFill>
                  <a:srgbClr val="000000"/>
                </a:solidFill>
                <a:latin typeface="Times New Roman"/>
                <a:ea typeface="MS Gothic"/>
              </a:rPr>
              <a:t>13</a:t>
            </a:fld>
            <a:endParaRPr lang="sv-SE" sz="1200" b="0" strike="noStrike" spc="-1">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PlaceHolder 1"/>
          <p:cNvSpPr>
            <a:spLocks noGrp="1" noRot="1" noChangeAspect="1"/>
          </p:cNvSpPr>
          <p:nvPr>
            <p:ph type="sldImg"/>
          </p:nvPr>
        </p:nvSpPr>
        <p:spPr>
          <a:xfrm>
            <a:off x="385763" y="701675"/>
            <a:ext cx="6159500" cy="3463925"/>
          </a:xfrm>
          <a:prstGeom prst="rect">
            <a:avLst/>
          </a:prstGeom>
          <a:ln w="0">
            <a:noFill/>
          </a:ln>
        </p:spPr>
      </p:sp>
      <p:sp>
        <p:nvSpPr>
          <p:cNvPr id="228" name="PlaceHolder 2"/>
          <p:cNvSpPr>
            <a:spLocks noGrp="1"/>
          </p:cNvSpPr>
          <p:nvPr>
            <p:ph type="body"/>
          </p:nvPr>
        </p:nvSpPr>
        <p:spPr>
          <a:xfrm>
            <a:off x="923760" y="4408560"/>
            <a:ext cx="5081760" cy="41724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29" name="PlaceHolder 3"/>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30" name="PlaceHolder 4"/>
          <p:cNvSpPr>
            <a:spLocks noGrp="1"/>
          </p:cNvSpPr>
          <p:nvPr>
            <p:ph type="dt" idx="62"/>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31" name="PlaceHolder 5"/>
          <p:cNvSpPr>
            <a:spLocks noGrp="1"/>
          </p:cNvSpPr>
          <p:nvPr>
            <p:ph type="ftr" idx="63"/>
          </p:nvPr>
        </p:nvSpPr>
        <p:spPr>
          <a:xfrm>
            <a:off x="5357880" y="8985240"/>
            <a:ext cx="919440" cy="1782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32" name="PlaceHolder 6"/>
          <p:cNvSpPr>
            <a:spLocks noGrp="1"/>
          </p:cNvSpPr>
          <p:nvPr>
            <p:ph type="sldNum" idx="64"/>
          </p:nvPr>
        </p:nvSpPr>
        <p:spPr>
          <a:xfrm>
            <a:off x="3222720" y="8985240"/>
            <a:ext cx="508320" cy="3607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F4BF6EAD-CF01-4319-981B-CB19D4492034}" type="slidenum">
              <a:rPr lang="en-US" sz="1200" b="0" strike="noStrike" spc="-1">
                <a:solidFill>
                  <a:srgbClr val="000000"/>
                </a:solidFill>
                <a:latin typeface="Times New Roman"/>
                <a:ea typeface="MS Gothic"/>
              </a:rPr>
              <a:t>14</a:t>
            </a:fld>
            <a:endParaRPr lang="sv-SE"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PlaceHolder 1"/>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71" name="PlaceHolder 2"/>
          <p:cNvSpPr>
            <a:spLocks noGrp="1"/>
          </p:cNvSpPr>
          <p:nvPr>
            <p:ph type="dt" idx="35"/>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72" name="PlaceHolder 3"/>
          <p:cNvSpPr>
            <a:spLocks noGrp="1"/>
          </p:cNvSpPr>
          <p:nvPr>
            <p:ph type="ftr" idx="36"/>
          </p:nvPr>
        </p:nvSpPr>
        <p:spPr>
          <a:xfrm>
            <a:off x="5357880" y="8985240"/>
            <a:ext cx="919440" cy="17820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73" name="PlaceHolder 4"/>
          <p:cNvSpPr>
            <a:spLocks noGrp="1"/>
          </p:cNvSpPr>
          <p:nvPr>
            <p:ph type="sldNum" idx="37"/>
          </p:nvPr>
        </p:nvSpPr>
        <p:spPr>
          <a:xfrm>
            <a:off x="3279240" y="9000720"/>
            <a:ext cx="412200" cy="18180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12B9842D-277E-4790-A103-D93C77962A13}" type="slidenum">
              <a:rPr lang="en-US" sz="1200" b="0" strike="noStrike" spc="-1">
                <a:solidFill>
                  <a:srgbClr val="000000"/>
                </a:solidFill>
                <a:latin typeface="Times New Roman"/>
                <a:ea typeface="MS Gothic"/>
              </a:rPr>
              <a:t>2</a:t>
            </a:fld>
            <a:endParaRPr lang="sv-SE" sz="1200" b="0" strike="noStrike" spc="-1">
              <a:latin typeface="Times New Roman"/>
            </a:endParaRPr>
          </a:p>
        </p:txBody>
      </p:sp>
      <p:sp>
        <p:nvSpPr>
          <p:cNvPr id="174" name="Rectangle 7"/>
          <p:cNvSpPr/>
          <p:nvPr/>
        </p:nvSpPr>
        <p:spPr>
          <a:xfrm>
            <a:off x="3885840" y="8830440"/>
            <a:ext cx="2969280" cy="46296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EFC32197-800C-4BD9-9E50-1246CCE09050}" type="slidenum">
              <a:rPr lang="en-US" sz="2400" b="0" strike="noStrike" spc="-1">
                <a:solidFill>
                  <a:srgbClr val="000000"/>
                </a:solidFill>
                <a:latin typeface="Times New Roman"/>
                <a:ea typeface="MS Gothic"/>
              </a:rPr>
              <a:t>2</a:t>
            </a:fld>
            <a:endParaRPr lang="sv-SE" sz="2400" b="0" strike="noStrike" spc="-1">
              <a:latin typeface="Arial"/>
            </a:endParaRPr>
          </a:p>
        </p:txBody>
      </p:sp>
      <p:sp>
        <p:nvSpPr>
          <p:cNvPr id="175" name="PlaceHolder 5"/>
          <p:cNvSpPr>
            <a:spLocks noGrp="1" noRot="1" noChangeAspect="1"/>
          </p:cNvSpPr>
          <p:nvPr>
            <p:ph type="sldImg"/>
          </p:nvPr>
        </p:nvSpPr>
        <p:spPr>
          <a:xfrm>
            <a:off x="334963" y="698500"/>
            <a:ext cx="6186487" cy="3481388"/>
          </a:xfrm>
          <a:prstGeom prst="rect">
            <a:avLst/>
          </a:prstGeom>
          <a:ln w="0">
            <a:noFill/>
          </a:ln>
        </p:spPr>
      </p:sp>
      <p:sp>
        <p:nvSpPr>
          <p:cNvPr id="176" name="PlaceHolder 6"/>
          <p:cNvSpPr>
            <a:spLocks noGrp="1"/>
          </p:cNvSpPr>
          <p:nvPr>
            <p:ph type="body"/>
          </p:nvPr>
        </p:nvSpPr>
        <p:spPr>
          <a:xfrm>
            <a:off x="915480" y="4416120"/>
            <a:ext cx="5024520" cy="417924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PlaceHolder 1"/>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78" name="PlaceHolder 2"/>
          <p:cNvSpPr>
            <a:spLocks noGrp="1"/>
          </p:cNvSpPr>
          <p:nvPr>
            <p:ph type="dt" idx="38"/>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79" name="PlaceHolder 3"/>
          <p:cNvSpPr>
            <a:spLocks noGrp="1"/>
          </p:cNvSpPr>
          <p:nvPr>
            <p:ph type="ftr" idx="39"/>
          </p:nvPr>
        </p:nvSpPr>
        <p:spPr>
          <a:xfrm>
            <a:off x="5357880" y="8985240"/>
            <a:ext cx="919440" cy="17820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80" name="PlaceHolder 4"/>
          <p:cNvSpPr>
            <a:spLocks noGrp="1"/>
          </p:cNvSpPr>
          <p:nvPr>
            <p:ph type="sldNum" idx="40"/>
          </p:nvPr>
        </p:nvSpPr>
        <p:spPr>
          <a:xfrm>
            <a:off x="3279240" y="9000720"/>
            <a:ext cx="412200" cy="18180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EF66D5DF-9CAA-4DB0-A099-B1884E26316E}"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81" name="Rectangle 7"/>
          <p:cNvSpPr/>
          <p:nvPr/>
        </p:nvSpPr>
        <p:spPr>
          <a:xfrm>
            <a:off x="3885840" y="8830440"/>
            <a:ext cx="2969280" cy="46296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043A0D13-1453-4C00-B57C-1116C881AD9C}" type="slidenum">
              <a:rPr lang="en-US" sz="2400" b="0" strike="noStrike" spc="-1">
                <a:solidFill>
                  <a:srgbClr val="000000"/>
                </a:solidFill>
                <a:latin typeface="Times New Roman"/>
                <a:ea typeface="MS Gothic"/>
              </a:rPr>
              <a:t>3</a:t>
            </a:fld>
            <a:endParaRPr lang="sv-SE" sz="2400" b="0" strike="noStrike" spc="-1">
              <a:latin typeface="Arial"/>
            </a:endParaRPr>
          </a:p>
        </p:txBody>
      </p:sp>
      <p:sp>
        <p:nvSpPr>
          <p:cNvPr id="182" name="PlaceHolder 5"/>
          <p:cNvSpPr>
            <a:spLocks noGrp="1" noRot="1" noChangeAspect="1"/>
          </p:cNvSpPr>
          <p:nvPr>
            <p:ph type="sldImg"/>
          </p:nvPr>
        </p:nvSpPr>
        <p:spPr>
          <a:xfrm>
            <a:off x="334963" y="698500"/>
            <a:ext cx="6186487" cy="3481388"/>
          </a:xfrm>
          <a:prstGeom prst="rect">
            <a:avLst/>
          </a:prstGeom>
          <a:ln w="0">
            <a:noFill/>
          </a:ln>
        </p:spPr>
      </p:sp>
      <p:sp>
        <p:nvSpPr>
          <p:cNvPr id="183" name="PlaceHolder 6"/>
          <p:cNvSpPr>
            <a:spLocks noGrp="1"/>
          </p:cNvSpPr>
          <p:nvPr>
            <p:ph type="body"/>
          </p:nvPr>
        </p:nvSpPr>
        <p:spPr>
          <a:xfrm>
            <a:off x="915480" y="4416120"/>
            <a:ext cx="5024520" cy="417924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PlaceHolder 1"/>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5" name="PlaceHolder 2"/>
          <p:cNvSpPr>
            <a:spLocks noGrp="1"/>
          </p:cNvSpPr>
          <p:nvPr>
            <p:ph type="dt" idx="41"/>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86" name="PlaceHolder 3"/>
          <p:cNvSpPr>
            <a:spLocks noGrp="1"/>
          </p:cNvSpPr>
          <p:nvPr>
            <p:ph type="ftr" idx="42"/>
          </p:nvPr>
        </p:nvSpPr>
        <p:spPr>
          <a:xfrm>
            <a:off x="5357880" y="8985240"/>
            <a:ext cx="919440" cy="17820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87" name="PlaceHolder 4"/>
          <p:cNvSpPr>
            <a:spLocks noGrp="1"/>
          </p:cNvSpPr>
          <p:nvPr>
            <p:ph type="sldNum" idx="43"/>
          </p:nvPr>
        </p:nvSpPr>
        <p:spPr>
          <a:xfrm>
            <a:off x="3279240" y="9000720"/>
            <a:ext cx="412200" cy="18180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ECB4613E-6425-4B3C-AB74-33D91224B396}"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88" name="Rectangle 7"/>
          <p:cNvSpPr/>
          <p:nvPr/>
        </p:nvSpPr>
        <p:spPr>
          <a:xfrm>
            <a:off x="3885840" y="8830440"/>
            <a:ext cx="2969280" cy="46296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CCD3A4FA-ED46-4AE1-9A2C-00D52881ADAB}" type="slidenum">
              <a:rPr lang="en-US" sz="2400" b="0" strike="noStrike" spc="-1">
                <a:solidFill>
                  <a:srgbClr val="000000"/>
                </a:solidFill>
                <a:latin typeface="Times New Roman"/>
                <a:ea typeface="MS Gothic"/>
              </a:rPr>
              <a:t>4</a:t>
            </a:fld>
            <a:endParaRPr lang="sv-SE" sz="2400" b="0" strike="noStrike" spc="-1">
              <a:latin typeface="Arial"/>
            </a:endParaRPr>
          </a:p>
        </p:txBody>
      </p:sp>
      <p:sp>
        <p:nvSpPr>
          <p:cNvPr id="189" name="PlaceHolder 5"/>
          <p:cNvSpPr>
            <a:spLocks noGrp="1" noRot="1" noChangeAspect="1"/>
          </p:cNvSpPr>
          <p:nvPr>
            <p:ph type="sldImg"/>
          </p:nvPr>
        </p:nvSpPr>
        <p:spPr>
          <a:xfrm>
            <a:off x="334963" y="698500"/>
            <a:ext cx="6186487" cy="3481388"/>
          </a:xfrm>
          <a:prstGeom prst="rect">
            <a:avLst/>
          </a:prstGeom>
          <a:ln w="0">
            <a:noFill/>
          </a:ln>
        </p:spPr>
      </p:sp>
      <p:sp>
        <p:nvSpPr>
          <p:cNvPr id="190" name="PlaceHolder 6"/>
          <p:cNvSpPr>
            <a:spLocks noGrp="1"/>
          </p:cNvSpPr>
          <p:nvPr>
            <p:ph type="body"/>
          </p:nvPr>
        </p:nvSpPr>
        <p:spPr>
          <a:xfrm>
            <a:off x="915480" y="4416120"/>
            <a:ext cx="5024520" cy="417924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laceHolder 1"/>
          <p:cNvSpPr>
            <a:spLocks noGrp="1" noRot="1" noChangeAspect="1"/>
          </p:cNvSpPr>
          <p:nvPr>
            <p:ph type="sldImg"/>
          </p:nvPr>
        </p:nvSpPr>
        <p:spPr>
          <a:xfrm>
            <a:off x="385763" y="701675"/>
            <a:ext cx="6159500" cy="3463925"/>
          </a:xfrm>
          <a:prstGeom prst="rect">
            <a:avLst/>
          </a:prstGeom>
          <a:ln w="0">
            <a:noFill/>
          </a:ln>
        </p:spPr>
      </p:sp>
      <p:sp>
        <p:nvSpPr>
          <p:cNvPr id="192" name="PlaceHolder 2"/>
          <p:cNvSpPr>
            <a:spLocks noGrp="1"/>
          </p:cNvSpPr>
          <p:nvPr>
            <p:ph type="body"/>
          </p:nvPr>
        </p:nvSpPr>
        <p:spPr>
          <a:xfrm>
            <a:off x="923760" y="4408560"/>
            <a:ext cx="5081760" cy="41724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93" name="PlaceHolder 3"/>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94" name="PlaceHolder 4"/>
          <p:cNvSpPr>
            <a:spLocks noGrp="1"/>
          </p:cNvSpPr>
          <p:nvPr>
            <p:ph type="dt" idx="44"/>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5" name="PlaceHolder 5"/>
          <p:cNvSpPr>
            <a:spLocks noGrp="1"/>
          </p:cNvSpPr>
          <p:nvPr>
            <p:ph type="ftr" idx="45"/>
          </p:nvPr>
        </p:nvSpPr>
        <p:spPr>
          <a:xfrm>
            <a:off x="5357880" y="8985240"/>
            <a:ext cx="919440" cy="1782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96" name="PlaceHolder 6"/>
          <p:cNvSpPr>
            <a:spLocks noGrp="1"/>
          </p:cNvSpPr>
          <p:nvPr>
            <p:ph type="sldNum" idx="46"/>
          </p:nvPr>
        </p:nvSpPr>
        <p:spPr>
          <a:xfrm>
            <a:off x="3222720" y="8985240"/>
            <a:ext cx="508320" cy="3607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4D2F7C9A-6951-4A5D-A9F6-843D1FEEF43A}" type="slidenum">
              <a:rPr lang="en-US" sz="1200" b="0" strike="noStrike" spc="-1">
                <a:solidFill>
                  <a:srgbClr val="000000"/>
                </a:solidFill>
                <a:latin typeface="Times New Roman"/>
                <a:ea typeface="MS Gothic"/>
              </a:rPr>
              <a:t>8</a:t>
            </a:fld>
            <a:endParaRPr lang="sv-SE"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PlaceHolder 1"/>
          <p:cNvSpPr>
            <a:spLocks noGrp="1" noRot="1" noChangeAspect="1"/>
          </p:cNvSpPr>
          <p:nvPr>
            <p:ph type="sldImg"/>
          </p:nvPr>
        </p:nvSpPr>
        <p:spPr>
          <a:xfrm>
            <a:off x="385763" y="701675"/>
            <a:ext cx="6159500" cy="3463925"/>
          </a:xfrm>
          <a:prstGeom prst="rect">
            <a:avLst/>
          </a:prstGeom>
          <a:ln w="0">
            <a:noFill/>
          </a:ln>
        </p:spPr>
      </p:sp>
      <p:sp>
        <p:nvSpPr>
          <p:cNvPr id="198" name="PlaceHolder 2"/>
          <p:cNvSpPr>
            <a:spLocks noGrp="1"/>
          </p:cNvSpPr>
          <p:nvPr>
            <p:ph type="body"/>
          </p:nvPr>
        </p:nvSpPr>
        <p:spPr>
          <a:xfrm>
            <a:off x="923760" y="4408560"/>
            <a:ext cx="5081760" cy="41724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99" name="PlaceHolder 3"/>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0" name="PlaceHolder 4"/>
          <p:cNvSpPr>
            <a:spLocks noGrp="1"/>
          </p:cNvSpPr>
          <p:nvPr>
            <p:ph type="dt" idx="47"/>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1" name="PlaceHolder 5"/>
          <p:cNvSpPr>
            <a:spLocks noGrp="1"/>
          </p:cNvSpPr>
          <p:nvPr>
            <p:ph type="ftr" idx="48"/>
          </p:nvPr>
        </p:nvSpPr>
        <p:spPr>
          <a:xfrm>
            <a:off x="5357880" y="8985240"/>
            <a:ext cx="919440" cy="1782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2" name="PlaceHolder 6"/>
          <p:cNvSpPr>
            <a:spLocks noGrp="1"/>
          </p:cNvSpPr>
          <p:nvPr>
            <p:ph type="sldNum" idx="49"/>
          </p:nvPr>
        </p:nvSpPr>
        <p:spPr>
          <a:xfrm>
            <a:off x="3222720" y="8985240"/>
            <a:ext cx="508320" cy="3607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1E440349-CC5D-4309-9576-A39832A72230}" type="slidenum">
              <a:rPr lang="en-US" sz="1200" b="0" strike="noStrike" spc="-1">
                <a:solidFill>
                  <a:srgbClr val="000000"/>
                </a:solidFill>
                <a:latin typeface="Times New Roman"/>
                <a:ea typeface="MS Gothic"/>
              </a:rPr>
              <a:t>9</a:t>
            </a:fld>
            <a:endParaRPr lang="sv-SE"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PlaceHolder 1"/>
          <p:cNvSpPr>
            <a:spLocks noGrp="1" noRot="1" noChangeAspect="1"/>
          </p:cNvSpPr>
          <p:nvPr>
            <p:ph type="sldImg"/>
          </p:nvPr>
        </p:nvSpPr>
        <p:spPr>
          <a:xfrm>
            <a:off x="385763" y="701675"/>
            <a:ext cx="6159500" cy="3463925"/>
          </a:xfrm>
          <a:prstGeom prst="rect">
            <a:avLst/>
          </a:prstGeom>
          <a:ln w="0">
            <a:noFill/>
          </a:ln>
        </p:spPr>
      </p:sp>
      <p:sp>
        <p:nvSpPr>
          <p:cNvPr id="204" name="PlaceHolder 2"/>
          <p:cNvSpPr>
            <a:spLocks noGrp="1"/>
          </p:cNvSpPr>
          <p:nvPr>
            <p:ph type="body"/>
          </p:nvPr>
        </p:nvSpPr>
        <p:spPr>
          <a:xfrm>
            <a:off x="923760" y="4408560"/>
            <a:ext cx="5081760" cy="41724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05" name="PlaceHolder 3"/>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6" name="PlaceHolder 4"/>
          <p:cNvSpPr>
            <a:spLocks noGrp="1"/>
          </p:cNvSpPr>
          <p:nvPr>
            <p:ph type="dt" idx="50"/>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7" name="PlaceHolder 5"/>
          <p:cNvSpPr>
            <a:spLocks noGrp="1"/>
          </p:cNvSpPr>
          <p:nvPr>
            <p:ph type="ftr" idx="51"/>
          </p:nvPr>
        </p:nvSpPr>
        <p:spPr>
          <a:xfrm>
            <a:off x="5357880" y="8985240"/>
            <a:ext cx="919440" cy="1782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8" name="PlaceHolder 6"/>
          <p:cNvSpPr>
            <a:spLocks noGrp="1"/>
          </p:cNvSpPr>
          <p:nvPr>
            <p:ph type="sldNum" idx="52"/>
          </p:nvPr>
        </p:nvSpPr>
        <p:spPr>
          <a:xfrm>
            <a:off x="3222720" y="8985240"/>
            <a:ext cx="508320" cy="3607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EF61014A-409A-4CDF-83E5-DC54450D3E1C}" type="slidenum">
              <a:rPr lang="en-US" sz="1200" b="0" strike="noStrike" spc="-1">
                <a:solidFill>
                  <a:srgbClr val="000000"/>
                </a:solidFill>
                <a:latin typeface="Times New Roman"/>
                <a:ea typeface="MS Gothic"/>
              </a:rPr>
              <a:t>10</a:t>
            </a:fld>
            <a:endParaRPr lang="sv-SE"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PlaceHolder 1"/>
          <p:cNvSpPr>
            <a:spLocks noGrp="1" noRot="1" noChangeAspect="1"/>
          </p:cNvSpPr>
          <p:nvPr>
            <p:ph type="sldImg"/>
          </p:nvPr>
        </p:nvSpPr>
        <p:spPr>
          <a:xfrm>
            <a:off x="385763" y="701675"/>
            <a:ext cx="6159500" cy="3463925"/>
          </a:xfrm>
          <a:prstGeom prst="rect">
            <a:avLst/>
          </a:prstGeom>
          <a:ln w="0">
            <a:noFill/>
          </a:ln>
        </p:spPr>
      </p:sp>
      <p:sp>
        <p:nvSpPr>
          <p:cNvPr id="210" name="PlaceHolder 2"/>
          <p:cNvSpPr>
            <a:spLocks noGrp="1"/>
          </p:cNvSpPr>
          <p:nvPr>
            <p:ph type="body"/>
          </p:nvPr>
        </p:nvSpPr>
        <p:spPr>
          <a:xfrm>
            <a:off x="923760" y="4408560"/>
            <a:ext cx="5081760" cy="41724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11" name="PlaceHolder 3"/>
          <p:cNvSpPr>
            <a:spLocks noGrp="1"/>
          </p:cNvSpPr>
          <p:nvPr>
            <p:ph type="hdr"/>
          </p:nvPr>
        </p:nvSpPr>
        <p:spPr>
          <a:xfrm>
            <a:off x="5640480" y="96840"/>
            <a:ext cx="636840" cy="2080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12" name="PlaceHolder 4"/>
          <p:cNvSpPr>
            <a:spLocks noGrp="1"/>
          </p:cNvSpPr>
          <p:nvPr>
            <p:ph type="dt" idx="53"/>
          </p:nvPr>
        </p:nvSpPr>
        <p:spPr>
          <a:xfrm>
            <a:off x="654120" y="96840"/>
            <a:ext cx="822600" cy="20808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13" name="PlaceHolder 5"/>
          <p:cNvSpPr>
            <a:spLocks noGrp="1"/>
          </p:cNvSpPr>
          <p:nvPr>
            <p:ph type="ftr" idx="54"/>
          </p:nvPr>
        </p:nvSpPr>
        <p:spPr>
          <a:xfrm>
            <a:off x="5357880" y="8985240"/>
            <a:ext cx="919440" cy="1782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14" name="PlaceHolder 6"/>
          <p:cNvSpPr>
            <a:spLocks noGrp="1"/>
          </p:cNvSpPr>
          <p:nvPr>
            <p:ph type="sldNum" idx="55"/>
          </p:nvPr>
        </p:nvSpPr>
        <p:spPr>
          <a:xfrm>
            <a:off x="3222720" y="8985240"/>
            <a:ext cx="508320" cy="3607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4563DC66-E088-4E32-8687-F817357651B2}" type="slidenum">
              <a:rPr lang="en-US" sz="1200" b="0" strike="noStrike" spc="-1">
                <a:solidFill>
                  <a:srgbClr val="000000"/>
                </a:solidFill>
                <a:latin typeface="Times New Roman"/>
                <a:ea typeface="MS Gothic"/>
              </a:rPr>
              <a:t>11</a:t>
            </a:fld>
            <a:endParaRPr lang="sv-SE" sz="1200" b="0" strike="noStrike" spc="-1">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PlaceHolder 1"/>
          <p:cNvSpPr>
            <a:spLocks noGrp="1" noRot="1" noChangeAspect="1"/>
          </p:cNvSpPr>
          <p:nvPr>
            <p:ph type="sldImg"/>
          </p:nvPr>
        </p:nvSpPr>
        <p:spPr>
          <a:xfrm>
            <a:off x="385763" y="701675"/>
            <a:ext cx="6159500" cy="3463925"/>
          </a:xfrm>
          <a:prstGeom prst="rect">
            <a:avLst/>
          </a:prstGeom>
          <a:ln w="0">
            <a:noFill/>
          </a:ln>
        </p:spPr>
      </p:sp>
      <p:sp>
        <p:nvSpPr>
          <p:cNvPr id="216" name="PlaceHolder 2"/>
          <p:cNvSpPr>
            <a:spLocks noGrp="1"/>
          </p:cNvSpPr>
          <p:nvPr>
            <p:ph type="body"/>
          </p:nvPr>
        </p:nvSpPr>
        <p:spPr>
          <a:xfrm>
            <a:off x="923760" y="4408560"/>
            <a:ext cx="5081400" cy="417204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17" name="PlaceHolder 3"/>
          <p:cNvSpPr>
            <a:spLocks noGrp="1"/>
          </p:cNvSpPr>
          <p:nvPr>
            <p:ph type="hdr"/>
          </p:nvPr>
        </p:nvSpPr>
        <p:spPr>
          <a:xfrm>
            <a:off x="5640480" y="96840"/>
            <a:ext cx="636480" cy="20772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18" name="PlaceHolder 4"/>
          <p:cNvSpPr>
            <a:spLocks noGrp="1"/>
          </p:cNvSpPr>
          <p:nvPr>
            <p:ph type="dt" idx="56"/>
          </p:nvPr>
        </p:nvSpPr>
        <p:spPr>
          <a:xfrm>
            <a:off x="654120" y="96840"/>
            <a:ext cx="822240" cy="20772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19" name="PlaceHolder 5"/>
          <p:cNvSpPr>
            <a:spLocks noGrp="1"/>
          </p:cNvSpPr>
          <p:nvPr>
            <p:ph type="ftr" idx="57"/>
          </p:nvPr>
        </p:nvSpPr>
        <p:spPr>
          <a:xfrm>
            <a:off x="5357880" y="8985240"/>
            <a:ext cx="919080" cy="17784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20" name="PlaceHolder 6"/>
          <p:cNvSpPr>
            <a:spLocks noGrp="1"/>
          </p:cNvSpPr>
          <p:nvPr>
            <p:ph type="sldNum" idx="58"/>
          </p:nvPr>
        </p:nvSpPr>
        <p:spPr>
          <a:xfrm>
            <a:off x="3222720" y="8985240"/>
            <a:ext cx="507960" cy="3603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2876B683-AF63-412F-AEC7-071D2CAC4682}" type="slidenum">
              <a:rPr lang="en-US" sz="1200" b="0" strike="noStrike" spc="-1">
                <a:solidFill>
                  <a:srgbClr val="000000"/>
                </a:solidFill>
                <a:latin typeface="Times New Roman"/>
                <a:ea typeface="MS Gothic"/>
              </a:rPr>
              <a:t>12</a:t>
            </a:fld>
            <a:endParaRPr lang="sv-S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540000" y="1080000"/>
            <a:ext cx="10972440" cy="530784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40000" y="1080000"/>
            <a:ext cx="10972440" cy="530784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sv-SE" sz="3200" b="0" strike="noStrike" spc="-1">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endParaRPr lang="sv-SE" sz="4400" b="0" strike="noStrike" spc="-1">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sv-SE" sz="3200" b="0" strike="noStrike" spc="-1">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sv-SE"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Line 6"/>
          <p:cNvSpPr/>
          <p:nvPr/>
        </p:nvSpPr>
        <p:spPr>
          <a:xfrm>
            <a:off x="861480" y="628560"/>
            <a:ext cx="10362960" cy="144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7" name="Rectangle 7"/>
          <p:cNvSpPr/>
          <p:nvPr/>
        </p:nvSpPr>
        <p:spPr>
          <a:xfrm>
            <a:off x="914760" y="6475320"/>
            <a:ext cx="471960" cy="182160"/>
          </a:xfrm>
          <a:prstGeom prst="rect">
            <a:avLst/>
          </a:prstGeom>
          <a:noFill/>
          <a:ln w="9525">
            <a:noFill/>
          </a:ln>
        </p:spPr>
        <p:style>
          <a:lnRef idx="0">
            <a:scrgbClr r="0" g="0" b="0"/>
          </a:lnRef>
          <a:fillRef idx="0">
            <a:scrgbClr r="0" g="0" b="0"/>
          </a:fillRef>
          <a:effectRef idx="0">
            <a:scrgbClr r="0" g="0" b="0"/>
          </a:effectRef>
          <a:fontRef idx="minor"/>
        </p:style>
        <p:txBody>
          <a:bodyPr wrap="none" lIns="0" tIns="0" rIns="0" bIns="0" anchor="t">
            <a:sp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Agenda</a:t>
            </a:r>
            <a:endParaRPr lang="sv-SE" sz="1200" b="0" strike="noStrike" spc="-1">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3" name="Date Placeholder 3"/>
          <p:cNvSpPr/>
          <p:nvPr/>
        </p:nvSpPr>
        <p:spPr>
          <a:xfrm>
            <a:off x="6534000" y="357120"/>
            <a:ext cx="4664520" cy="2700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gn="r">
              <a:lnSpc>
                <a:spcPct val="100000"/>
              </a:lnSpc>
              <a:buNone/>
              <a:tabLst>
                <a:tab pos="0" algn="l"/>
              </a:tabLst>
            </a:pPr>
            <a:r>
              <a:rPr lang="en-GB" sz="1800" b="1" strike="noStrike" spc="-1" dirty="0">
                <a:solidFill>
                  <a:srgbClr val="000000"/>
                </a:solidFill>
                <a:latin typeface="Times New Roman"/>
                <a:ea typeface="MS Gothic"/>
              </a:rPr>
              <a:t>doc.: IEEE 802.18-22/0147r1</a:t>
            </a:r>
            <a:endParaRPr lang="sv-SE" sz="1800" b="0" strike="noStrike" spc="-1" dirty="0">
              <a:latin typeface="Arial"/>
            </a:endParaRPr>
          </a:p>
        </p:txBody>
      </p:sp>
      <p:sp>
        <p:nvSpPr>
          <p:cNvPr id="4" name="PlaceHolder 1"/>
          <p:cNvSpPr>
            <a:spLocks noGrp="1"/>
          </p:cNvSpPr>
          <p:nvPr>
            <p:ph type="title"/>
          </p:nvPr>
        </p:nvSpPr>
        <p:spPr>
          <a:xfrm>
            <a:off x="609480" y="1015200"/>
            <a:ext cx="10972440" cy="1144800"/>
          </a:xfrm>
          <a:prstGeom prst="rect">
            <a:avLst/>
          </a:prstGeom>
          <a:noFill/>
          <a:ln w="0">
            <a:noFill/>
          </a:ln>
        </p:spPr>
        <p:txBody>
          <a:bodyPr lIns="0" tIns="0" rIns="0" bIns="0" anchor="ctr">
            <a:noAutofit/>
          </a:bodyPr>
          <a:lstStyle/>
          <a:p>
            <a:pPr algn="ctr">
              <a:buNone/>
            </a:pPr>
            <a:r>
              <a:rPr lang="sv-SE" sz="4400" b="0" strike="noStrike" spc="-1">
                <a:latin typeface="Arial"/>
              </a:rPr>
              <a:t>Click to edit the title text format</a:t>
            </a: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sv-SE"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sv-SE" sz="2800" b="0" strike="noStrike" spc="-1">
                <a:latin typeface="Arial"/>
              </a:rPr>
              <a:t>Second Outline Level</a:t>
            </a:r>
          </a:p>
          <a:p>
            <a:pPr marL="1296000" lvl="2" indent="-288000">
              <a:spcBef>
                <a:spcPts val="850"/>
              </a:spcBef>
              <a:buClr>
                <a:srgbClr val="000000"/>
              </a:buClr>
              <a:buSzPct val="45000"/>
              <a:buFont typeface="Wingdings" charset="2"/>
              <a:buChar char=""/>
            </a:pPr>
            <a:r>
              <a:rPr lang="sv-SE" sz="2400" b="0" strike="noStrike" spc="-1">
                <a:latin typeface="Arial"/>
              </a:rPr>
              <a:t>Third Outline Level</a:t>
            </a:r>
          </a:p>
          <a:p>
            <a:pPr marL="1728000" lvl="3" indent="-216000">
              <a:spcBef>
                <a:spcPts val="567"/>
              </a:spcBef>
              <a:buClr>
                <a:srgbClr val="000000"/>
              </a:buClr>
              <a:buSzPct val="75000"/>
              <a:buFont typeface="Symbol" charset="2"/>
              <a:buChar char=""/>
            </a:pPr>
            <a:r>
              <a:rPr lang="sv-SE" sz="2000" b="0" strike="noStrike" spc="-1">
                <a:latin typeface="Arial"/>
              </a:rPr>
              <a:t>Fourth Outline Level</a:t>
            </a:r>
          </a:p>
          <a:p>
            <a:pPr marL="2160000" lvl="4" indent="-216000">
              <a:spcBef>
                <a:spcPts val="283"/>
              </a:spcBef>
              <a:buClr>
                <a:srgbClr val="000000"/>
              </a:buClr>
              <a:buSzPct val="45000"/>
              <a:buFont typeface="Wingdings" charset="2"/>
              <a:buChar char=""/>
            </a:pPr>
            <a:r>
              <a:rPr lang="sv-SE" sz="2000" b="0" strike="noStrike" spc="-1">
                <a:latin typeface="Arial"/>
              </a:rPr>
              <a:t>Fifth Outline Level</a:t>
            </a:r>
          </a:p>
          <a:p>
            <a:pPr marL="2592000" lvl="5" indent="-216000">
              <a:spcBef>
                <a:spcPts val="283"/>
              </a:spcBef>
              <a:buClr>
                <a:srgbClr val="000000"/>
              </a:buClr>
              <a:buSzPct val="45000"/>
              <a:buFont typeface="Wingdings" charset="2"/>
              <a:buChar char=""/>
            </a:pPr>
            <a:r>
              <a:rPr lang="sv-SE" sz="2000" b="0" strike="noStrike" spc="-1">
                <a:latin typeface="Arial"/>
              </a:rPr>
              <a:t>Sixth Outline Level</a:t>
            </a:r>
          </a:p>
          <a:p>
            <a:pPr marL="3024000" lvl="6" indent="-216000">
              <a:spcBef>
                <a:spcPts val="283"/>
              </a:spcBef>
              <a:buClr>
                <a:srgbClr val="000000"/>
              </a:buClr>
              <a:buSzPct val="45000"/>
              <a:buFont typeface="Wingdings" charset="2"/>
              <a:buChar char=""/>
            </a:pPr>
            <a:r>
              <a:rPr lang="sv-SE"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2" name="Line 6"/>
          <p:cNvSpPr/>
          <p:nvPr/>
        </p:nvSpPr>
        <p:spPr>
          <a:xfrm>
            <a:off x="861480" y="628560"/>
            <a:ext cx="10362960" cy="144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3" name="Rectangle 7"/>
          <p:cNvSpPr/>
          <p:nvPr/>
        </p:nvSpPr>
        <p:spPr>
          <a:xfrm>
            <a:off x="914760" y="6475320"/>
            <a:ext cx="471960" cy="182160"/>
          </a:xfrm>
          <a:prstGeom prst="rect">
            <a:avLst/>
          </a:prstGeom>
          <a:noFill/>
          <a:ln w="9525">
            <a:noFill/>
          </a:ln>
        </p:spPr>
        <p:style>
          <a:lnRef idx="0">
            <a:scrgbClr r="0" g="0" b="0"/>
          </a:lnRef>
          <a:fillRef idx="0">
            <a:scrgbClr r="0" g="0" b="0"/>
          </a:fillRef>
          <a:effectRef idx="0">
            <a:scrgbClr r="0" g="0" b="0"/>
          </a:effectRef>
          <a:fontRef idx="minor"/>
        </p:style>
        <p:txBody>
          <a:bodyPr wrap="none" lIns="0" tIns="0" rIns="0" bIns="0" anchor="t">
            <a:sp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Agenda</a:t>
            </a:r>
            <a:endParaRPr lang="sv-SE" sz="1200" b="0" strike="noStrike" spc="-1">
              <a:latin typeface="Arial"/>
            </a:endParaRPr>
          </a:p>
        </p:txBody>
      </p:sp>
      <p:sp>
        <p:nvSpPr>
          <p:cNvPr id="44" name="Line 8"/>
          <p:cNvSpPr/>
          <p:nvPr/>
        </p:nvSpPr>
        <p:spPr>
          <a:xfrm>
            <a:off x="914400" y="6476760"/>
            <a:ext cx="10464480" cy="180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5" name="Date Placeholder 3"/>
          <p:cNvSpPr/>
          <p:nvPr/>
        </p:nvSpPr>
        <p:spPr>
          <a:xfrm>
            <a:off x="6534000" y="357120"/>
            <a:ext cx="4664520" cy="2700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gn="r">
              <a:lnSpc>
                <a:spcPct val="100000"/>
              </a:lnSpc>
              <a:buNone/>
              <a:tabLst>
                <a:tab pos="0" algn="l"/>
              </a:tabLst>
            </a:pPr>
            <a:r>
              <a:rPr lang="en-GB" sz="1800" b="1" strike="noStrike" spc="-1" dirty="0">
                <a:solidFill>
                  <a:srgbClr val="000000"/>
                </a:solidFill>
                <a:latin typeface="Times New Roman"/>
                <a:ea typeface="MS Gothic"/>
              </a:rPr>
              <a:t>doc.: IEEE 802.18-22/0147r1</a:t>
            </a:r>
            <a:endParaRPr lang="sv-SE" sz="1800" b="0" strike="noStrike" spc="-1" dirty="0">
              <a:latin typeface="Arial"/>
            </a:endParaRPr>
          </a:p>
        </p:txBody>
      </p:sp>
      <p:sp>
        <p:nvSpPr>
          <p:cNvPr id="46" name="PlaceHolder 1"/>
          <p:cNvSpPr>
            <a:spLocks noGrp="1"/>
          </p:cNvSpPr>
          <p:nvPr>
            <p:ph type="title"/>
          </p:nvPr>
        </p:nvSpPr>
        <p:spPr>
          <a:xfrm>
            <a:off x="540000" y="1080000"/>
            <a:ext cx="10972440" cy="1144800"/>
          </a:xfrm>
          <a:prstGeom prst="rect">
            <a:avLst/>
          </a:prstGeom>
          <a:noFill/>
          <a:ln w="0">
            <a:noFill/>
          </a:ln>
        </p:spPr>
        <p:txBody>
          <a:bodyPr lIns="0" tIns="0" rIns="0" bIns="0" anchor="ctr">
            <a:noAutofit/>
          </a:bodyPr>
          <a:lstStyle/>
          <a:p>
            <a:pPr algn="ctr">
              <a:buNone/>
            </a:pPr>
            <a:r>
              <a:rPr lang="sv-SE" sz="4400" b="0" strike="noStrike" spc="-1">
                <a:latin typeface="Arial"/>
              </a:rPr>
              <a:t>Click to edit the title text format</a:t>
            </a:r>
          </a:p>
        </p:txBody>
      </p:sp>
      <p:sp>
        <p:nvSpPr>
          <p:cNvPr id="47"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sv-SE"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sv-SE" sz="2800" b="0" strike="noStrike" spc="-1">
                <a:latin typeface="Arial"/>
              </a:rPr>
              <a:t>Second Outline Level</a:t>
            </a:r>
          </a:p>
          <a:p>
            <a:pPr marL="1296000" lvl="2" indent="-288000">
              <a:spcBef>
                <a:spcPts val="850"/>
              </a:spcBef>
              <a:buClr>
                <a:srgbClr val="000000"/>
              </a:buClr>
              <a:buSzPct val="45000"/>
              <a:buFont typeface="Wingdings" charset="2"/>
              <a:buChar char=""/>
            </a:pPr>
            <a:r>
              <a:rPr lang="sv-SE" sz="2400" b="0" strike="noStrike" spc="-1">
                <a:latin typeface="Arial"/>
              </a:rPr>
              <a:t>Third Outline Level</a:t>
            </a:r>
          </a:p>
          <a:p>
            <a:pPr marL="1728000" lvl="3" indent="-216000">
              <a:spcBef>
                <a:spcPts val="567"/>
              </a:spcBef>
              <a:buClr>
                <a:srgbClr val="000000"/>
              </a:buClr>
              <a:buSzPct val="75000"/>
              <a:buFont typeface="Symbol" charset="2"/>
              <a:buChar char=""/>
            </a:pPr>
            <a:r>
              <a:rPr lang="sv-SE" sz="2000" b="0" strike="noStrike" spc="-1">
                <a:latin typeface="Arial"/>
              </a:rPr>
              <a:t>Fourth Outline Level</a:t>
            </a:r>
          </a:p>
          <a:p>
            <a:pPr marL="2160000" lvl="4" indent="-216000">
              <a:spcBef>
                <a:spcPts val="283"/>
              </a:spcBef>
              <a:buClr>
                <a:srgbClr val="000000"/>
              </a:buClr>
              <a:buSzPct val="45000"/>
              <a:buFont typeface="Wingdings" charset="2"/>
              <a:buChar char=""/>
            </a:pPr>
            <a:r>
              <a:rPr lang="sv-SE" sz="2000" b="0" strike="noStrike" spc="-1">
                <a:latin typeface="Arial"/>
              </a:rPr>
              <a:t>Fifth Outline Level</a:t>
            </a:r>
          </a:p>
          <a:p>
            <a:pPr marL="2592000" lvl="5" indent="-216000">
              <a:spcBef>
                <a:spcPts val="283"/>
              </a:spcBef>
              <a:buClr>
                <a:srgbClr val="000000"/>
              </a:buClr>
              <a:buSzPct val="45000"/>
              <a:buFont typeface="Wingdings" charset="2"/>
              <a:buChar char=""/>
            </a:pPr>
            <a:r>
              <a:rPr lang="sv-SE" sz="2000" b="0" strike="noStrike" spc="-1">
                <a:latin typeface="Arial"/>
              </a:rPr>
              <a:t>Sixth Outline Level</a:t>
            </a:r>
          </a:p>
          <a:p>
            <a:pPr marL="3024000" lvl="6" indent="-216000">
              <a:spcBef>
                <a:spcPts val="283"/>
              </a:spcBef>
              <a:buClr>
                <a:srgbClr val="000000"/>
              </a:buClr>
              <a:buSzPct val="45000"/>
              <a:buFont typeface="Wingdings" charset="2"/>
              <a:buChar char=""/>
            </a:pPr>
            <a:r>
              <a:rPr lang="sv-SE"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99-00-ISUS-spectrum-statement-minutes-15-august-2022.docx"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calendar.google.com/calendar/u/0/embed?src=c2gedttabtbj4bps23j4847004@group.calendar.google.com&amp;ctz=America/New_York&amp;pli=1"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3.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99-00-ISUS-spectrum-statement-minutes-15-august-2022.docx"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https://mentor.ieee.org/802.18/dcn/22/18-22-0087-00-ISUS-draft-statement.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PlaceHolder 1"/>
          <p:cNvSpPr>
            <a:spLocks noGrp="1"/>
          </p:cNvSpPr>
          <p:nvPr>
            <p:ph type="dt" idx="4"/>
          </p:nvPr>
        </p:nvSpPr>
        <p:spPr>
          <a:xfrm>
            <a:off x="897120" y="336600"/>
            <a:ext cx="230040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91" name="PlaceHolder 2"/>
          <p:cNvSpPr>
            <a:spLocks noGrp="1"/>
          </p:cNvSpPr>
          <p:nvPr>
            <p:ph type="sldNum" idx="5"/>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3ECF0C3B-F489-4112-B557-59944D5204AC}" type="slidenum">
              <a:rPr lang="en-GB" sz="1200" b="0" strike="noStrike" spc="-1">
                <a:solidFill>
                  <a:srgbClr val="000000"/>
                </a:solidFill>
                <a:latin typeface="Times New Roman"/>
                <a:ea typeface="MS Gothic"/>
              </a:rPr>
              <a:t>1</a:t>
            </a:fld>
            <a:endParaRPr lang="sv-SE" sz="1200" b="0" strike="noStrike" spc="-1">
              <a:latin typeface="Times New Roman"/>
            </a:endParaRPr>
          </a:p>
        </p:txBody>
      </p:sp>
      <p:sp>
        <p:nvSpPr>
          <p:cNvPr id="92" name="PlaceHolder 3"/>
          <p:cNvSpPr>
            <a:spLocks noGrp="1"/>
          </p:cNvSpPr>
          <p:nvPr>
            <p:ph type="title"/>
          </p:nvPr>
        </p:nvSpPr>
        <p:spPr>
          <a:xfrm>
            <a:off x="3505320" y="1436040"/>
            <a:ext cx="7769520" cy="1063800"/>
          </a:xfrm>
          <a:prstGeom prst="rect">
            <a:avLst/>
          </a:prstGeom>
          <a:noFill/>
          <a:ln w="9360">
            <a:noFill/>
          </a:ln>
        </p:spPr>
        <p:txBody>
          <a:bodyPr lIns="92160" tIns="46080" rIns="92160" bIns="46080" numCol="1" spcCol="0" anchor="ctr">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00"/>
                </a:solidFill>
                <a:latin typeface="Times New Roman"/>
                <a:ea typeface="MS Gothic"/>
              </a:rPr>
              <a:t>IEEE 802.18 RR-TAG</a:t>
            </a:r>
            <a:br>
              <a:rPr sz="4400"/>
            </a:br>
            <a:r>
              <a:rPr lang="en-US" sz="3200" b="1" strike="noStrike" spc="-1">
                <a:solidFill>
                  <a:srgbClr val="000000"/>
                </a:solidFill>
                <a:latin typeface="Times New Roman"/>
                <a:ea typeface="MS Gothic"/>
              </a:rPr>
              <a:t>ISUS Ad-hoc Agenda</a:t>
            </a:r>
            <a:endParaRPr lang="sv-SE" sz="3200" b="0" strike="noStrike" spc="-1">
              <a:latin typeface="Arial"/>
            </a:endParaRPr>
          </a:p>
        </p:txBody>
      </p:sp>
      <p:sp>
        <p:nvSpPr>
          <p:cNvPr id="93" name="PlaceHolder 4"/>
          <p:cNvSpPr>
            <a:spLocks noGrp="1"/>
          </p:cNvSpPr>
          <p:nvPr>
            <p:ph/>
          </p:nvPr>
        </p:nvSpPr>
        <p:spPr>
          <a:xfrm>
            <a:off x="3505320" y="2502720"/>
            <a:ext cx="7769520" cy="768600"/>
          </a:xfrm>
          <a:prstGeom prst="rect">
            <a:avLst/>
          </a:prstGeom>
          <a:noFill/>
          <a:ln w="9360">
            <a:noFill/>
          </a:ln>
        </p:spPr>
        <p:txBody>
          <a:bodyPr lIns="92160" tIns="46080" rIns="92160" bIns="46080" numCol="1" spcCol="0" anchor="t">
            <a:noAutofit/>
          </a:bodyPr>
          <a:lstStyle/>
          <a:p>
            <a:pPr marL="343080" indent="-343080" algn="r">
              <a:lnSpc>
                <a:spcPct val="100000"/>
              </a:lnSpc>
              <a:spcBef>
                <a:spcPts val="499"/>
              </a:spcBef>
              <a:buNone/>
              <a:tabLst>
                <a:tab pos="0" algn="l"/>
              </a:tabLst>
            </a:pPr>
            <a:r>
              <a:rPr lang="en-GB" sz="2000" b="1" strike="noStrike" spc="-1">
                <a:solidFill>
                  <a:srgbClr val="000000"/>
                </a:solidFill>
                <a:latin typeface="Times New Roman"/>
                <a:ea typeface="MS Gothic"/>
              </a:rPr>
              <a:t>Date: </a:t>
            </a:r>
            <a:r>
              <a:rPr lang="en-GB" sz="2000" b="0" strike="noStrike" spc="-1">
                <a:solidFill>
                  <a:srgbClr val="000000"/>
                </a:solidFill>
                <a:latin typeface="Times New Roman"/>
                <a:ea typeface="MS Gothic"/>
              </a:rPr>
              <a:t>28 November 2022</a:t>
            </a:r>
            <a:endParaRPr lang="sv-SE" sz="2000" b="0" strike="noStrike" spc="-1">
              <a:latin typeface="Arial"/>
            </a:endParaRPr>
          </a:p>
        </p:txBody>
      </p:sp>
      <p:sp>
        <p:nvSpPr>
          <p:cNvPr id="94" name="Rectangle 1"/>
          <p:cNvSpPr/>
          <p:nvPr/>
        </p:nvSpPr>
        <p:spPr>
          <a:xfrm>
            <a:off x="3124080" y="4340880"/>
            <a:ext cx="1445040" cy="378000"/>
          </a:xfrm>
          <a:prstGeom prst="rect">
            <a:avLst/>
          </a:prstGeom>
          <a:noFill/>
          <a:ln w="9525">
            <a:noFill/>
          </a:ln>
        </p:spPr>
        <p:style>
          <a:lnRef idx="0">
            <a:scrgbClr r="0" g="0" b="0"/>
          </a:lnRef>
          <a:fillRef idx="0">
            <a:scrgbClr r="0" g="0" b="0"/>
          </a:fillRef>
          <a:effectRef idx="0">
            <a:scrgbClr r="0" g="0" b="0"/>
          </a:effectRef>
          <a:fontRef idx="minor"/>
        </p:style>
        <p:txBody>
          <a:bodyPr lIns="92160" tIns="46080" rIns="92160" bIns="46080" anchor="t">
            <a:noAutofit/>
          </a:bodyPr>
          <a:lstStyle/>
          <a:p>
            <a:pPr>
              <a:lnSpc>
                <a:spcPct val="100000"/>
              </a:lnSpc>
              <a:spcBef>
                <a:spcPts val="499"/>
              </a:spcBef>
              <a:buNone/>
              <a:tabLst>
                <a:tab pos="343080" algn="l"/>
                <a:tab pos="1257480" algn="l"/>
                <a:tab pos="2171880" algn="l"/>
                <a:tab pos="3086280" algn="l"/>
                <a:tab pos="4000680" algn="l"/>
                <a:tab pos="4915080" algn="l"/>
                <a:tab pos="5829480" algn="l"/>
                <a:tab pos="6743880" algn="l"/>
                <a:tab pos="7658280" algn="l"/>
                <a:tab pos="8572680" algn="l"/>
                <a:tab pos="9487080" algn="l"/>
                <a:tab pos="10401480" algn="l"/>
              </a:tabLst>
            </a:pPr>
            <a:r>
              <a:rPr lang="en-GB" sz="2000" b="1" strike="noStrike" spc="-1">
                <a:solidFill>
                  <a:srgbClr val="000000"/>
                </a:solidFill>
                <a:latin typeface="Times New Roman"/>
                <a:ea typeface="MS Gothic"/>
              </a:rPr>
              <a:t>Authors:</a:t>
            </a:r>
            <a:endParaRPr lang="sv-SE" sz="2000" b="0" strike="noStrike" spc="-1">
              <a:latin typeface="Arial"/>
            </a:endParaRPr>
          </a:p>
        </p:txBody>
      </p:sp>
      <p:graphicFrame>
        <p:nvGraphicFramePr>
          <p:cNvPr id="95" name="Table 94"/>
          <p:cNvGraphicFramePr/>
          <p:nvPr/>
        </p:nvGraphicFramePr>
        <p:xfrm>
          <a:off x="3362400" y="5063040"/>
          <a:ext cx="7763400" cy="664920"/>
        </p:xfrm>
        <a:graphic>
          <a:graphicData uri="http://schemas.openxmlformats.org/drawingml/2006/table">
            <a:tbl>
              <a:tblPr/>
              <a:tblGrid>
                <a:gridCol w="2006280">
                  <a:extLst>
                    <a:ext uri="{9D8B030D-6E8A-4147-A177-3AD203B41FA5}">
                      <a16:colId xmlns:a16="http://schemas.microsoft.com/office/drawing/2014/main" val="20000"/>
                    </a:ext>
                  </a:extLst>
                </a:gridCol>
                <a:gridCol w="2340000">
                  <a:extLst>
                    <a:ext uri="{9D8B030D-6E8A-4147-A177-3AD203B41FA5}">
                      <a16:colId xmlns:a16="http://schemas.microsoft.com/office/drawing/2014/main" val="20001"/>
                    </a:ext>
                  </a:extLst>
                </a:gridCol>
                <a:gridCol w="3417120">
                  <a:extLst>
                    <a:ext uri="{9D8B030D-6E8A-4147-A177-3AD203B41FA5}">
                      <a16:colId xmlns:a16="http://schemas.microsoft.com/office/drawing/2014/main" val="20002"/>
                    </a:ext>
                  </a:extLst>
                </a:gridCol>
              </a:tblGrid>
              <a:tr h="336960">
                <a:tc>
                  <a:txBody>
                    <a:bodyPr/>
                    <a:lstStyle/>
                    <a:p>
                      <a:pPr>
                        <a:lnSpc>
                          <a:spcPct val="100000"/>
                        </a:lnSpc>
                        <a:buNone/>
                      </a:pPr>
                      <a:r>
                        <a:rPr lang="sv-SE" sz="1300" b="1" strike="noStrike" spc="-1">
                          <a:solidFill>
                            <a:srgbClr val="000000"/>
                          </a:solidFill>
                          <a:latin typeface="DejaVu Serif"/>
                          <a:ea typeface="DejaVu Sans"/>
                        </a:rPr>
                        <a:t>Name</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1" strike="noStrike" spc="-1">
                          <a:solidFill>
                            <a:srgbClr val="000000"/>
                          </a:solidFill>
                          <a:latin typeface="DejaVu Serif"/>
                          <a:ea typeface="DejaVu Sans"/>
                        </a:rPr>
                        <a:t>Affiliation</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1" strike="noStrike" spc="-1">
                          <a:solidFill>
                            <a:srgbClr val="000000"/>
                          </a:solidFill>
                          <a:latin typeface="DejaVu Serif"/>
                          <a:ea typeface="DejaVu Sans"/>
                        </a:rPr>
                        <a:t>E-mail</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extLst>
                  <a:ext uri="{0D108BD9-81ED-4DB2-BD59-A6C34878D82A}">
                    <a16:rowId xmlns:a16="http://schemas.microsoft.com/office/drawing/2014/main" val="10000"/>
                  </a:ext>
                </a:extLst>
              </a:tr>
              <a:tr h="327960">
                <a:tc>
                  <a:txBody>
                    <a:bodyPr/>
                    <a:lstStyle/>
                    <a:p>
                      <a:pPr>
                        <a:lnSpc>
                          <a:spcPct val="100000"/>
                        </a:lnSpc>
                        <a:buNone/>
                      </a:pPr>
                      <a:r>
                        <a:rPr lang="sv-SE" sz="1300" b="0" strike="noStrike" spc="-1">
                          <a:solidFill>
                            <a:srgbClr val="000000"/>
                          </a:solidFill>
                          <a:latin typeface="DejaVu Serif"/>
                          <a:ea typeface="DejaVu Sans"/>
                        </a:rPr>
                        <a:t>Amelia Andersdotter</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0" strike="noStrike" spc="-1">
                          <a:solidFill>
                            <a:srgbClr val="000000"/>
                          </a:solidFill>
                          <a:latin typeface="DejaVu Serif"/>
                          <a:ea typeface="DejaVu Sans"/>
                        </a:rPr>
                        <a:t>Sky Group/Comcast</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0" strike="noStrike" spc="-1">
                          <a:solidFill>
                            <a:srgbClr val="000000"/>
                          </a:solidFill>
                          <a:latin typeface="DejaVu Serif"/>
                          <a:ea typeface="DejaVu Sans"/>
                        </a:rPr>
                        <a:t>amelia.ieee@andersdotter.cc</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extLst>
                  <a:ext uri="{0D108BD9-81ED-4DB2-BD59-A6C34878D82A}">
                    <a16:rowId xmlns:a16="http://schemas.microsoft.com/office/drawing/2014/main" val="10001"/>
                  </a:ext>
                </a:extLst>
              </a:tr>
            </a:tbl>
          </a:graphicData>
        </a:graphic>
      </p:graphicFrame>
      <p:sp>
        <p:nvSpPr>
          <p:cNvPr id="96" name="Rectangle 95"/>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PlaceHolder 1"/>
          <p:cNvSpPr>
            <a:spLocks noGrp="1"/>
          </p:cNvSpPr>
          <p:nvPr>
            <p:ph type="sldNum" idx="22"/>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383DC72E-6865-4C4A-B3CB-E87C8417FDFB}" type="slidenum">
              <a:rPr lang="en-US" sz="1200" b="0" strike="noStrike" spc="-1">
                <a:solidFill>
                  <a:srgbClr val="000000"/>
                </a:solidFill>
                <a:latin typeface="Times New Roman"/>
                <a:ea typeface="MS PGothic"/>
              </a:rPr>
              <a:t>10</a:t>
            </a:fld>
            <a:endParaRPr lang="sv-SE" sz="1200" b="0" strike="noStrike" spc="-1">
              <a:latin typeface="Times New Roman"/>
            </a:endParaRPr>
          </a:p>
        </p:txBody>
      </p:sp>
      <p:sp>
        <p:nvSpPr>
          <p:cNvPr id="139" name="PlaceHolder 2"/>
          <p:cNvSpPr>
            <a:spLocks noGrp="1"/>
          </p:cNvSpPr>
          <p:nvPr>
            <p:ph type="dt" idx="23"/>
          </p:nvPr>
        </p:nvSpPr>
        <p:spPr>
          <a:xfrm>
            <a:off x="914400" y="336600"/>
            <a:ext cx="304524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40" name="PlaceHolder 3"/>
          <p:cNvSpPr>
            <a:spLocks noGrp="1"/>
          </p:cNvSpPr>
          <p:nvPr>
            <p:ph type="title"/>
          </p:nvPr>
        </p:nvSpPr>
        <p:spPr>
          <a:xfrm>
            <a:off x="990720" y="606600"/>
            <a:ext cx="10364400" cy="8877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Administrative motions</a:t>
            </a:r>
            <a:endParaRPr lang="sv-SE" sz="2800" b="0" strike="noStrike" spc="-1">
              <a:latin typeface="Arial"/>
            </a:endParaRPr>
          </a:p>
        </p:txBody>
      </p:sp>
      <p:sp>
        <p:nvSpPr>
          <p:cNvPr id="141" name="PlaceHolder 4"/>
          <p:cNvSpPr>
            <a:spLocks noGrp="1"/>
          </p:cNvSpPr>
          <p:nvPr>
            <p:ph/>
          </p:nvPr>
        </p:nvSpPr>
        <p:spPr>
          <a:xfrm>
            <a:off x="882720" y="1387800"/>
            <a:ext cx="10548720" cy="4110480"/>
          </a:xfrm>
          <a:prstGeom prst="rect">
            <a:avLst/>
          </a:prstGeom>
          <a:noFill/>
          <a:ln w="9360">
            <a:noFill/>
          </a:ln>
        </p:spPr>
        <p:txBody>
          <a:bodyPr lIns="92160" tIns="46080" rIns="92160" bIns="46080" numCol="1" spcCol="0" anchor="t">
            <a:noAutofit/>
          </a:bodyPr>
          <a:lstStyle/>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Motion #1 (Internal):  To approve the meeting minutes of the 15 August 2022 ISUS call as shown in the document </a:t>
            </a:r>
            <a:r>
              <a:rPr lang="en-US" sz="1800" b="1" u="sng" strike="noStrike" spc="-7" dirty="0">
                <a:solidFill>
                  <a:srgbClr val="3333CC"/>
                </a:solidFill>
                <a:uFillTx/>
                <a:latin typeface="Times New Roman"/>
                <a:ea typeface="MS Gothic"/>
                <a:hlinkClick r:id="rId3"/>
              </a:rPr>
              <a:t>18-22-0099r0</a:t>
            </a:r>
            <a:r>
              <a:rPr lang="en-US" sz="1800" b="1" strike="noStrike" spc="-7" dirty="0">
                <a:solidFill>
                  <a:srgbClr val="000000"/>
                </a:solidFill>
                <a:latin typeface="Times New Roman"/>
                <a:ea typeface="MS Gothic"/>
              </a:rPr>
              <a:t>, with editorial privilege for the ISUS </a:t>
            </a:r>
            <a:r>
              <a:rPr lang="en-US" sz="1800" b="1" strike="noStrike" spc="-7" dirty="0" err="1">
                <a:solidFill>
                  <a:srgbClr val="000000"/>
                </a:solidFill>
                <a:latin typeface="Times New Roman"/>
                <a:ea typeface="MS Gothic"/>
              </a:rPr>
              <a:t>Adhoc</a:t>
            </a:r>
            <a:r>
              <a:rPr lang="en-US" sz="1800" b="1" strike="noStrike" spc="-7" dirty="0">
                <a:solidFill>
                  <a:srgbClr val="000000"/>
                </a:solidFill>
                <a:latin typeface="Times New Roman"/>
                <a:ea typeface="MS Gothic"/>
              </a:rPr>
              <a:t> Chair. </a:t>
            </a:r>
            <a:endParaRPr lang="sv-SE" sz="1800" b="0" strike="noStrike" spc="-1" dirty="0">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Moved: Stuart Kerry</a:t>
            </a:r>
            <a:endParaRPr lang="sv-SE" sz="1600" b="0" strike="noStrike" spc="-1" dirty="0">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Seconded: Edward Au</a:t>
            </a:r>
            <a:endParaRPr lang="sv-SE" sz="1600" b="0" strike="noStrike" spc="-1" dirty="0">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Discussion: None.</a:t>
            </a:r>
            <a:endParaRPr lang="sv-SE" sz="1600" b="0" strike="noStrike" spc="-1" dirty="0">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Vote: Motion is approved by unanimous consent.</a:t>
            </a:r>
            <a:endParaRPr lang="sv-SE" sz="1600" b="0" strike="noStrike" spc="-1" dirty="0">
              <a:latin typeface="Arial"/>
            </a:endParaRPr>
          </a:p>
          <a:p>
            <a:pPr marL="399240" indent="-228600" algn="just">
              <a:lnSpc>
                <a:spcPct val="100000"/>
              </a:lnSpc>
              <a:spcBef>
                <a:spcPts val="499"/>
              </a:spcBef>
              <a:buNone/>
              <a:tabLst>
                <a:tab pos="0" algn="l"/>
              </a:tabLst>
            </a:pPr>
            <a:endParaRPr lang="sv-SE" sz="1600" b="0" strike="noStrike" spc="-1" dirty="0">
              <a:latin typeface="Arial"/>
            </a:endParaRPr>
          </a:p>
          <a:p>
            <a:pPr marL="399240" indent="-228600">
              <a:lnSpc>
                <a:spcPct val="100000"/>
              </a:lnSpc>
              <a:spcBef>
                <a:spcPts val="1417"/>
              </a:spcBef>
              <a:buNone/>
              <a:tabLst>
                <a:tab pos="0" algn="l"/>
              </a:tabLst>
            </a:pPr>
            <a:endParaRPr lang="sv-SE" sz="1600" b="0" strike="noStrike" spc="-1" dirty="0">
              <a:latin typeface="Arial"/>
            </a:endParaRPr>
          </a:p>
          <a:p>
            <a:pPr marL="399240" indent="-228600" algn="just">
              <a:lnSpc>
                <a:spcPct val="100000"/>
              </a:lnSpc>
              <a:spcBef>
                <a:spcPts val="601"/>
              </a:spcBef>
              <a:buNone/>
              <a:tabLst>
                <a:tab pos="0" algn="l"/>
              </a:tabLst>
            </a:pPr>
            <a:endParaRPr lang="sv-SE" sz="1600" b="0" strike="noStrike" spc="-1" dirty="0">
              <a:latin typeface="Arial"/>
            </a:endParaRPr>
          </a:p>
        </p:txBody>
      </p:sp>
      <p:sp>
        <p:nvSpPr>
          <p:cNvPr id="142" name="Rectangle 14"/>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PlaceHolder 1"/>
          <p:cNvSpPr>
            <a:spLocks noGrp="1"/>
          </p:cNvSpPr>
          <p:nvPr>
            <p:ph type="sldNum" idx="24"/>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EB05787D-2790-4AE1-891D-A60B86056372}" type="slidenum">
              <a:rPr lang="en-US" sz="1200" b="0" strike="noStrike" spc="-1">
                <a:solidFill>
                  <a:srgbClr val="000000"/>
                </a:solidFill>
                <a:latin typeface="Times New Roman"/>
                <a:ea typeface="MS PGothic"/>
              </a:rPr>
              <a:t>11</a:t>
            </a:fld>
            <a:endParaRPr lang="sv-SE" sz="1200" b="0" strike="noStrike" spc="-1">
              <a:latin typeface="Times New Roman"/>
            </a:endParaRPr>
          </a:p>
        </p:txBody>
      </p:sp>
      <p:sp>
        <p:nvSpPr>
          <p:cNvPr id="144" name="PlaceHolder 2"/>
          <p:cNvSpPr>
            <a:spLocks noGrp="1"/>
          </p:cNvSpPr>
          <p:nvPr>
            <p:ph type="dt" idx="25"/>
          </p:nvPr>
        </p:nvSpPr>
        <p:spPr>
          <a:xfrm>
            <a:off x="914400" y="336600"/>
            <a:ext cx="304524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45" name="PlaceHolder 3"/>
          <p:cNvSpPr>
            <a:spLocks noGrp="1"/>
          </p:cNvSpPr>
          <p:nvPr>
            <p:ph type="title"/>
          </p:nvPr>
        </p:nvSpPr>
        <p:spPr>
          <a:xfrm>
            <a:off x="990720" y="1080000"/>
            <a:ext cx="3329280" cy="8877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New meeting time, </a:t>
            </a:r>
            <a:br>
              <a:rPr sz="2800"/>
            </a:br>
            <a:r>
              <a:rPr lang="en-US" sz="2800" b="1" strike="noStrike" spc="-1">
                <a:solidFill>
                  <a:srgbClr val="0070C0"/>
                </a:solidFill>
                <a:latin typeface="Times New Roman"/>
                <a:ea typeface="MS Gothic"/>
              </a:rPr>
              <a:t>strawpoll results</a:t>
            </a:r>
            <a:endParaRPr lang="sv-SE" sz="2800" b="0" strike="noStrike" spc="-1">
              <a:latin typeface="Arial"/>
            </a:endParaRPr>
          </a:p>
        </p:txBody>
      </p:sp>
      <p:sp>
        <p:nvSpPr>
          <p:cNvPr id="146" name="Rectangle 15"/>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pic>
        <p:nvPicPr>
          <p:cNvPr id="147" name="Picture 146"/>
          <p:cNvPicPr/>
          <p:nvPr/>
        </p:nvPicPr>
        <p:blipFill>
          <a:blip r:embed="rId3"/>
          <a:stretch/>
        </p:blipFill>
        <p:spPr>
          <a:xfrm>
            <a:off x="4140000" y="723240"/>
            <a:ext cx="7020000" cy="5571000"/>
          </a:xfrm>
          <a:prstGeom prst="rect">
            <a:avLst/>
          </a:prstGeom>
          <a:ln w="0">
            <a:noFill/>
          </a:ln>
        </p:spPr>
      </p:pic>
      <p:sp>
        <p:nvSpPr>
          <p:cNvPr id="148" name="PlaceHolder 10"/>
          <p:cNvSpPr txBox="1"/>
          <p:nvPr/>
        </p:nvSpPr>
        <p:spPr>
          <a:xfrm>
            <a:off x="810720" y="2352240"/>
            <a:ext cx="3329280" cy="3947760"/>
          </a:xfrm>
          <a:prstGeom prst="rect">
            <a:avLst/>
          </a:prstGeom>
          <a:noFill/>
          <a:ln w="9360">
            <a:noFill/>
          </a:ln>
        </p:spPr>
        <p:txBody>
          <a:bodyPr lIns="92160" tIns="46080" rIns="92160" bIns="46080" numCol="1" spcCol="0" anchor="ctr">
            <a:noAutofit/>
          </a:bodyPr>
          <a:lstStyle/>
          <a:p>
            <a:pPr>
              <a:lnSpc>
                <a:spcPct val="100000"/>
              </a:lnSpc>
              <a:buNone/>
            </a:pPr>
            <a:r>
              <a:rPr lang="en-US" sz="2000" b="1" strike="noStrike" spc="-1" dirty="0">
                <a:solidFill>
                  <a:srgbClr val="000000"/>
                </a:solidFill>
                <a:latin typeface="Times New Roman"/>
                <a:ea typeface="MS Gothic"/>
              </a:rPr>
              <a:t>Proposal: </a:t>
            </a:r>
            <a:r>
              <a:rPr lang="en-US" sz="2000" b="0" strike="noStrike" spc="-1" dirty="0">
                <a:solidFill>
                  <a:srgbClr val="000000"/>
                </a:solidFill>
                <a:latin typeface="Times New Roman"/>
                <a:ea typeface="MS Gothic"/>
              </a:rPr>
              <a:t>ISUS Ad-hoc Chair will put request to IEEE 802.18 Chair to change meeting time for ISUS Ad-hoc to</a:t>
            </a:r>
            <a:r>
              <a:rPr lang="en-US" sz="2000" b="1" strike="noStrike" spc="-1" dirty="0">
                <a:solidFill>
                  <a:srgbClr val="000000"/>
                </a:solidFill>
                <a:latin typeface="Times New Roman"/>
                <a:ea typeface="MS Gothic"/>
              </a:rPr>
              <a:t> </a:t>
            </a:r>
            <a:r>
              <a:rPr lang="en-US" sz="2000" b="1" u="sng" strike="noStrike" spc="-1" dirty="0">
                <a:solidFill>
                  <a:srgbClr val="000000"/>
                </a:solidFill>
                <a:uFillTx/>
                <a:latin typeface="Times New Roman"/>
                <a:ea typeface="MS Gothic"/>
              </a:rPr>
              <a:t>Friday 12-13 ET.</a:t>
            </a:r>
          </a:p>
          <a:p>
            <a:pPr>
              <a:lnSpc>
                <a:spcPct val="100000"/>
              </a:lnSpc>
              <a:buNone/>
            </a:pPr>
            <a:endParaRPr lang="sv-SE" sz="2000" u="sng" spc="-1" dirty="0">
              <a:solidFill>
                <a:srgbClr val="000000"/>
              </a:solidFill>
              <a:latin typeface="Arial"/>
              <a:ea typeface="MS Gothic"/>
            </a:endParaRPr>
          </a:p>
          <a:p>
            <a:pPr>
              <a:lnSpc>
                <a:spcPct val="100000"/>
              </a:lnSpc>
              <a:buNone/>
            </a:pPr>
            <a:r>
              <a:rPr lang="sv-SE" sz="1400" spc="-1" dirty="0">
                <a:solidFill>
                  <a:srgbClr val="000000"/>
                </a:solidFill>
                <a:latin typeface="Arial"/>
                <a:ea typeface="MS Gothic"/>
              </a:rPr>
              <a:t>(</a:t>
            </a:r>
            <a:r>
              <a:rPr lang="sv-SE" sz="1400" spc="-1" dirty="0" err="1">
                <a:solidFill>
                  <a:srgbClr val="000000"/>
                </a:solidFill>
                <a:latin typeface="Arial"/>
                <a:ea typeface="MS Gothic"/>
              </a:rPr>
              <a:t>one</a:t>
            </a:r>
            <a:r>
              <a:rPr lang="sv-SE" sz="1400" spc="-1" dirty="0">
                <a:solidFill>
                  <a:srgbClr val="000000"/>
                </a:solidFill>
                <a:latin typeface="Arial"/>
                <a:ea typeface="MS Gothic"/>
              </a:rPr>
              <a:t> </a:t>
            </a:r>
            <a:r>
              <a:rPr lang="sv-SE" sz="1400" spc="-1" dirty="0" err="1">
                <a:solidFill>
                  <a:srgbClr val="000000"/>
                </a:solidFill>
                <a:latin typeface="Arial"/>
                <a:ea typeface="MS Gothic"/>
              </a:rPr>
              <a:t>more</a:t>
            </a:r>
            <a:r>
              <a:rPr lang="sv-SE" sz="1400" spc="-1" dirty="0">
                <a:solidFill>
                  <a:srgbClr val="000000"/>
                </a:solidFill>
                <a:latin typeface="Arial"/>
                <a:ea typeface="MS Gothic"/>
              </a:rPr>
              <a:t> person </a:t>
            </a:r>
            <a:r>
              <a:rPr lang="sv-SE" sz="1400" spc="-1" dirty="0" err="1">
                <a:solidFill>
                  <a:srgbClr val="000000"/>
                </a:solidFill>
                <a:latin typeface="Arial"/>
                <a:ea typeface="MS Gothic"/>
              </a:rPr>
              <a:t>answered</a:t>
            </a:r>
            <a:r>
              <a:rPr lang="sv-SE" sz="1400" spc="-1" dirty="0">
                <a:solidFill>
                  <a:srgbClr val="000000"/>
                </a:solidFill>
                <a:latin typeface="Arial"/>
                <a:ea typeface="MS Gothic"/>
              </a:rPr>
              <a:t> </a:t>
            </a:r>
            <a:r>
              <a:rPr lang="sv-SE" sz="1400" spc="-1" dirty="0" err="1">
                <a:solidFill>
                  <a:srgbClr val="000000"/>
                </a:solidFill>
                <a:latin typeface="Arial"/>
                <a:ea typeface="MS Gothic"/>
              </a:rPr>
              <a:t>after</a:t>
            </a:r>
            <a:r>
              <a:rPr lang="sv-SE" sz="1400" spc="-1" dirty="0">
                <a:solidFill>
                  <a:srgbClr val="000000"/>
                </a:solidFill>
                <a:latin typeface="Arial"/>
                <a:ea typeface="MS Gothic"/>
              </a:rPr>
              <a:t> agenda </a:t>
            </a:r>
            <a:r>
              <a:rPr lang="sv-SE" sz="1400" spc="-1" dirty="0" err="1">
                <a:solidFill>
                  <a:srgbClr val="000000"/>
                </a:solidFill>
                <a:latin typeface="Arial"/>
                <a:ea typeface="MS Gothic"/>
              </a:rPr>
              <a:t>was</a:t>
            </a:r>
            <a:r>
              <a:rPr lang="sv-SE" sz="1400" spc="-1" dirty="0">
                <a:solidFill>
                  <a:srgbClr val="000000"/>
                </a:solidFill>
                <a:latin typeface="Arial"/>
                <a:ea typeface="MS Gothic"/>
              </a:rPr>
              <a:t> </a:t>
            </a:r>
            <a:r>
              <a:rPr lang="sv-SE" sz="1400" spc="-1" dirty="0" err="1">
                <a:solidFill>
                  <a:srgbClr val="000000"/>
                </a:solidFill>
                <a:latin typeface="Arial"/>
                <a:ea typeface="MS Gothic"/>
              </a:rPr>
              <a:t>posted</a:t>
            </a:r>
            <a:r>
              <a:rPr lang="sv-SE" sz="1400" spc="-1" dirty="0">
                <a:solidFill>
                  <a:srgbClr val="000000"/>
                </a:solidFill>
                <a:latin typeface="Arial"/>
                <a:ea typeface="MS Gothic"/>
              </a:rPr>
              <a:t> </a:t>
            </a:r>
            <a:r>
              <a:rPr lang="sv-SE" sz="1400" spc="-1" dirty="0" err="1">
                <a:solidFill>
                  <a:srgbClr val="000000"/>
                </a:solidFill>
                <a:latin typeface="Arial"/>
                <a:ea typeface="MS Gothic"/>
              </a:rPr>
              <a:t>but</a:t>
            </a:r>
            <a:r>
              <a:rPr lang="sv-SE" sz="1400" spc="-1" dirty="0">
                <a:solidFill>
                  <a:srgbClr val="000000"/>
                </a:solidFill>
                <a:latin typeface="Arial"/>
                <a:ea typeface="MS Gothic"/>
              </a:rPr>
              <a:t> </a:t>
            </a:r>
            <a:r>
              <a:rPr lang="sv-SE" sz="1400" spc="-1" dirty="0" err="1">
                <a:solidFill>
                  <a:srgbClr val="000000"/>
                </a:solidFill>
                <a:latin typeface="Arial"/>
                <a:ea typeface="MS Gothic"/>
              </a:rPr>
              <a:t>did</a:t>
            </a:r>
            <a:r>
              <a:rPr lang="sv-SE" sz="1400" spc="-1" dirty="0">
                <a:solidFill>
                  <a:srgbClr val="000000"/>
                </a:solidFill>
                <a:latin typeface="Arial"/>
                <a:ea typeface="MS Gothic"/>
              </a:rPr>
              <a:t> not </a:t>
            </a:r>
            <a:r>
              <a:rPr lang="sv-SE" sz="1400" spc="-1" dirty="0" err="1">
                <a:solidFill>
                  <a:srgbClr val="000000"/>
                </a:solidFill>
                <a:latin typeface="Arial"/>
                <a:ea typeface="MS Gothic"/>
              </a:rPr>
              <a:t>change</a:t>
            </a:r>
            <a:r>
              <a:rPr lang="sv-SE" sz="1400" spc="-1" dirty="0">
                <a:solidFill>
                  <a:srgbClr val="000000"/>
                </a:solidFill>
                <a:latin typeface="Arial"/>
                <a:ea typeface="MS Gothic"/>
              </a:rPr>
              <a:t> the </a:t>
            </a:r>
            <a:r>
              <a:rPr lang="sv-SE" sz="1400" spc="-1" dirty="0" err="1">
                <a:solidFill>
                  <a:srgbClr val="000000"/>
                </a:solidFill>
                <a:latin typeface="Arial"/>
                <a:ea typeface="MS Gothic"/>
              </a:rPr>
              <a:t>result</a:t>
            </a:r>
            <a:r>
              <a:rPr lang="sv-SE" sz="1400" spc="-1" dirty="0">
                <a:solidFill>
                  <a:srgbClr val="000000"/>
                </a:solidFill>
                <a:latin typeface="Arial"/>
                <a:ea typeface="MS Gothic"/>
              </a:rPr>
              <a:t>)</a:t>
            </a:r>
            <a:endParaRPr lang="en-US" sz="1400" spc="-1" dirty="0">
              <a:solidFill>
                <a:srgbClr val="000000"/>
              </a:solidFill>
              <a:latin typeface="Times New Roman"/>
              <a:ea typeface="MS Gothic"/>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PlaceHolder 1"/>
          <p:cNvSpPr>
            <a:spLocks noGrp="1"/>
          </p:cNvSpPr>
          <p:nvPr>
            <p:ph type="sldNum" idx="26"/>
          </p:nvPr>
        </p:nvSpPr>
        <p:spPr>
          <a:xfrm>
            <a:off x="5689440" y="6475320"/>
            <a:ext cx="805320" cy="36036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8DF5DB88-88F2-4C5D-B7AC-F6615EF2AE86}" type="slidenum">
              <a:rPr lang="en-US" sz="1200" b="0" strike="noStrike" spc="-1">
                <a:solidFill>
                  <a:srgbClr val="000000"/>
                </a:solidFill>
                <a:latin typeface="Times New Roman"/>
                <a:ea typeface="MS PGothic"/>
              </a:rPr>
              <a:t>12</a:t>
            </a:fld>
            <a:endParaRPr lang="sv-SE" sz="1200" b="0" strike="noStrike" spc="-1">
              <a:latin typeface="Times New Roman"/>
            </a:endParaRPr>
          </a:p>
        </p:txBody>
      </p:sp>
      <p:sp>
        <p:nvSpPr>
          <p:cNvPr id="150" name="PlaceHolder 2"/>
          <p:cNvSpPr>
            <a:spLocks noGrp="1"/>
          </p:cNvSpPr>
          <p:nvPr>
            <p:ph type="dt" idx="27"/>
          </p:nvPr>
        </p:nvSpPr>
        <p:spPr>
          <a:xfrm>
            <a:off x="914400" y="336600"/>
            <a:ext cx="3044880" cy="26964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51" name="PlaceHolder 3"/>
          <p:cNvSpPr>
            <a:spLocks noGrp="1"/>
          </p:cNvSpPr>
          <p:nvPr>
            <p:ph type="title"/>
          </p:nvPr>
        </p:nvSpPr>
        <p:spPr>
          <a:xfrm>
            <a:off x="990720" y="606600"/>
            <a:ext cx="10364040" cy="8874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Scope statement for rewriting (for completion)</a:t>
            </a:r>
            <a:endParaRPr lang="sv-SE" sz="2800" b="0" strike="noStrike" spc="-1">
              <a:latin typeface="Arial"/>
            </a:endParaRPr>
          </a:p>
        </p:txBody>
      </p:sp>
      <p:sp>
        <p:nvSpPr>
          <p:cNvPr id="152" name="PlaceHolder 4"/>
          <p:cNvSpPr>
            <a:spLocks noGrp="1"/>
          </p:cNvSpPr>
          <p:nvPr>
            <p:ph/>
          </p:nvPr>
        </p:nvSpPr>
        <p:spPr>
          <a:xfrm>
            <a:off x="882720" y="1387800"/>
            <a:ext cx="10548360" cy="41101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1800" b="1" strike="noStrike" spc="-7">
                <a:solidFill>
                  <a:srgbClr val="000000"/>
                </a:solidFill>
                <a:latin typeface="Times New Roman"/>
                <a:ea typeface="MS Gothic"/>
              </a:rPr>
              <a:t>Scope statement</a:t>
            </a:r>
            <a:endParaRPr lang="sv-SE" sz="1800" b="0" strike="noStrike" spc="-1">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lang="sv-SE" sz="1400" b="0" strike="noStrike" spc="-1">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lang="sv-SE" sz="1400" b="0" strike="noStrike" spc="-1">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This would suggest the document that we produce in ISUS should be a "high level overview" of the IEEE 802 family of standards:</a:t>
            </a:r>
            <a:endParaRPr lang="sv-SE" sz="1400" b="0" strike="noStrike" spc="-1">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We will need references to some particularly strong brand-names, like Wi-Fi (footnote? Paragraph? Make the connection)</a:t>
            </a:r>
            <a:endParaRPr lang="sv-SE" sz="1200" b="0" strike="noStrike" spc="-1">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lang="sv-SE" sz="1200" b="0" strike="noStrike" spc="-1">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Link applications with technologies from 802 --&gt; they use spectrum, share spectrum, co-existence, highlight 802.19 etc</a:t>
            </a:r>
            <a:endParaRPr lang="sv-SE" sz="1200" b="0" strike="noStrike" spc="-1">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Unlicensed spectrum technologies is something that we contribute to and use and we provide technologies in this space, everyone is using them</a:t>
            </a:r>
            <a:endParaRPr lang="sv-SE" sz="1200" b="0" strike="noStrike" spc="-1">
              <a:latin typeface="Arial"/>
            </a:endParaRPr>
          </a:p>
          <a:p>
            <a:pPr marL="228600" indent="-228600">
              <a:lnSpc>
                <a:spcPct val="100000"/>
              </a:lnSpc>
              <a:spcBef>
                <a:spcPts val="1001"/>
              </a:spcBef>
              <a:buNone/>
              <a:tabLst>
                <a:tab pos="0" algn="l"/>
              </a:tabLst>
            </a:pPr>
            <a:endParaRPr lang="sv-SE" sz="1200" b="0" strike="noStrike" spc="-1">
              <a:latin typeface="Arial"/>
            </a:endParaRPr>
          </a:p>
          <a:p>
            <a:pPr marL="399240" indent="-228600" algn="just">
              <a:lnSpc>
                <a:spcPct val="100000"/>
              </a:lnSpc>
              <a:spcBef>
                <a:spcPts val="499"/>
              </a:spcBef>
              <a:buNone/>
              <a:tabLst>
                <a:tab pos="0" algn="l"/>
              </a:tabLst>
            </a:pPr>
            <a:endParaRPr lang="sv-SE" sz="1200" b="0" strike="noStrike" spc="-1">
              <a:latin typeface="Arial"/>
            </a:endParaRPr>
          </a:p>
          <a:p>
            <a:pPr marL="399240" indent="-228600">
              <a:lnSpc>
                <a:spcPct val="100000"/>
              </a:lnSpc>
              <a:spcBef>
                <a:spcPts val="1001"/>
              </a:spcBef>
              <a:buNone/>
              <a:tabLst>
                <a:tab pos="0" algn="l"/>
              </a:tabLst>
            </a:pPr>
            <a:endParaRPr lang="sv-SE" sz="1200" b="0" strike="noStrike" spc="-1">
              <a:latin typeface="Arial"/>
            </a:endParaRPr>
          </a:p>
          <a:p>
            <a:pPr marL="399240" indent="-228600" algn="just">
              <a:lnSpc>
                <a:spcPct val="100000"/>
              </a:lnSpc>
              <a:spcBef>
                <a:spcPts val="601"/>
              </a:spcBef>
              <a:buNone/>
              <a:tabLst>
                <a:tab pos="0" algn="l"/>
              </a:tabLst>
            </a:pPr>
            <a:endParaRPr lang="sv-SE" sz="1200" b="0" strike="noStrike" spc="-1">
              <a:latin typeface="Arial"/>
            </a:endParaRPr>
          </a:p>
        </p:txBody>
      </p:sp>
      <p:sp>
        <p:nvSpPr>
          <p:cNvPr id="153" name="Rectangle 2"/>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PlaceHolder 1"/>
          <p:cNvSpPr>
            <a:spLocks noGrp="1"/>
          </p:cNvSpPr>
          <p:nvPr>
            <p:ph type="sldNum" idx="28"/>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ED72B3EC-6851-41F1-9C5E-7F050CB4B31E}" type="slidenum">
              <a:rPr lang="en-US" sz="1200" b="0" strike="noStrike" spc="-1">
                <a:solidFill>
                  <a:srgbClr val="000000"/>
                </a:solidFill>
                <a:latin typeface="Times New Roman"/>
                <a:ea typeface="MS PGothic"/>
              </a:rPr>
              <a:t>13</a:t>
            </a:fld>
            <a:endParaRPr lang="sv-SE" sz="1200" b="0" strike="noStrike" spc="-1">
              <a:latin typeface="Times New Roman"/>
            </a:endParaRPr>
          </a:p>
        </p:txBody>
      </p:sp>
      <p:sp>
        <p:nvSpPr>
          <p:cNvPr id="155" name="PlaceHolder 2"/>
          <p:cNvSpPr>
            <a:spLocks noGrp="1"/>
          </p:cNvSpPr>
          <p:nvPr>
            <p:ph type="dt" idx="29"/>
          </p:nvPr>
        </p:nvSpPr>
        <p:spPr>
          <a:xfrm>
            <a:off x="914400" y="336600"/>
            <a:ext cx="304524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56" name="PlaceHolder 3"/>
          <p:cNvSpPr>
            <a:spLocks noGrp="1"/>
          </p:cNvSpPr>
          <p:nvPr>
            <p:ph type="title"/>
          </p:nvPr>
        </p:nvSpPr>
        <p:spPr>
          <a:xfrm>
            <a:off x="990720" y="606600"/>
            <a:ext cx="10364400" cy="8877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Any other business</a:t>
            </a:r>
            <a:endParaRPr lang="sv-SE" sz="2800" b="0" strike="noStrike" spc="-1">
              <a:latin typeface="Arial"/>
            </a:endParaRPr>
          </a:p>
        </p:txBody>
      </p:sp>
      <p:sp>
        <p:nvSpPr>
          <p:cNvPr id="157" name="PlaceHolder 4"/>
          <p:cNvSpPr>
            <a:spLocks noGrp="1"/>
          </p:cNvSpPr>
          <p:nvPr>
            <p:ph/>
          </p:nvPr>
        </p:nvSpPr>
        <p:spPr>
          <a:xfrm>
            <a:off x="914400" y="1523880"/>
            <a:ext cx="10472400" cy="41104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Anything?</a:t>
            </a:r>
            <a:endParaRPr lang="sv-SE" sz="1800" b="0" strike="noStrike" spc="-1">
              <a:latin typeface="Arial"/>
            </a:endParaRPr>
          </a:p>
          <a:p>
            <a:pPr marL="228600" indent="-228600" algn="just">
              <a:lnSpc>
                <a:spcPct val="100000"/>
              </a:lnSpc>
              <a:spcBef>
                <a:spcPts val="601"/>
              </a:spcBef>
              <a:buNone/>
              <a:tabLst>
                <a:tab pos="0" algn="l"/>
              </a:tabLst>
            </a:pPr>
            <a:endParaRPr lang="sv-SE" sz="1800" b="0" strike="noStrike" spc="-1">
              <a:latin typeface="Arial"/>
            </a:endParaRPr>
          </a:p>
          <a:p>
            <a:pPr marL="228600" indent="-228600">
              <a:lnSpc>
                <a:spcPct val="100000"/>
              </a:lnSpc>
              <a:spcBef>
                <a:spcPts val="1001"/>
              </a:spcBef>
              <a:buNone/>
              <a:tabLst>
                <a:tab pos="0" algn="l"/>
              </a:tabLst>
            </a:pPr>
            <a:endParaRPr lang="sv-SE" sz="1800" b="0" strike="noStrike" spc="-1">
              <a:latin typeface="Arial"/>
            </a:endParaRPr>
          </a:p>
          <a:p>
            <a:pPr marL="399960" indent="-228600" algn="just">
              <a:lnSpc>
                <a:spcPct val="100000"/>
              </a:lnSpc>
              <a:spcBef>
                <a:spcPts val="499"/>
              </a:spcBef>
              <a:buNone/>
              <a:tabLst>
                <a:tab pos="0" algn="l"/>
              </a:tabLst>
            </a:pPr>
            <a:endParaRPr lang="sv-SE" sz="1800" b="0" strike="noStrike" spc="-1">
              <a:latin typeface="Arial"/>
            </a:endParaRPr>
          </a:p>
        </p:txBody>
      </p:sp>
      <p:sp>
        <p:nvSpPr>
          <p:cNvPr id="158" name="Rectangle 17"/>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p:cNvSpPr>
          <p:nvPr>
            <p:ph type="sldNum" idx="30"/>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0D51A740-6E8A-496A-871E-E067BAC2AD4E}" type="slidenum">
              <a:rPr lang="en-US" sz="1200" b="0" strike="noStrike" spc="-1">
                <a:solidFill>
                  <a:srgbClr val="000000"/>
                </a:solidFill>
                <a:latin typeface="Times New Roman"/>
                <a:ea typeface="MS PGothic"/>
              </a:rPr>
              <a:t>14</a:t>
            </a:fld>
            <a:endParaRPr lang="sv-SE" sz="1200" b="0" strike="noStrike" spc="-1">
              <a:latin typeface="Times New Roman"/>
            </a:endParaRPr>
          </a:p>
        </p:txBody>
      </p:sp>
      <p:sp>
        <p:nvSpPr>
          <p:cNvPr id="160" name="PlaceHolder 2"/>
          <p:cNvSpPr>
            <a:spLocks noGrp="1"/>
          </p:cNvSpPr>
          <p:nvPr>
            <p:ph type="dt" idx="31"/>
          </p:nvPr>
        </p:nvSpPr>
        <p:spPr>
          <a:xfrm>
            <a:off x="914400" y="336600"/>
            <a:ext cx="304524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61" name="PlaceHolder 3"/>
          <p:cNvSpPr>
            <a:spLocks noGrp="1"/>
          </p:cNvSpPr>
          <p:nvPr>
            <p:ph type="title"/>
          </p:nvPr>
        </p:nvSpPr>
        <p:spPr>
          <a:xfrm>
            <a:off x="734400" y="609480"/>
            <a:ext cx="10364400" cy="8877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Adjourn</a:t>
            </a:r>
            <a:endParaRPr lang="sv-SE" sz="2800" b="0" strike="noStrike" spc="-1">
              <a:latin typeface="Arial"/>
            </a:endParaRPr>
          </a:p>
        </p:txBody>
      </p:sp>
      <p:sp>
        <p:nvSpPr>
          <p:cNvPr id="162" name="PlaceHolder 4"/>
          <p:cNvSpPr>
            <a:spLocks noGrp="1"/>
          </p:cNvSpPr>
          <p:nvPr>
            <p:ph/>
          </p:nvPr>
        </p:nvSpPr>
        <p:spPr>
          <a:xfrm>
            <a:off x="914400" y="1523880"/>
            <a:ext cx="10396440" cy="40543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Attendance today:</a:t>
            </a:r>
            <a:endParaRPr lang="sv-SE" sz="1800" b="0" strike="noStrike" spc="-1" dirty="0">
              <a:latin typeface="Arial"/>
            </a:endParaRPr>
          </a:p>
          <a:p>
            <a:pPr marL="63000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On-line:  7</a:t>
            </a:r>
            <a:endParaRPr lang="sv-SE" sz="1600" b="0" strike="noStrike" spc="-1" dirty="0">
              <a:latin typeface="Arial"/>
            </a:endParaRPr>
          </a:p>
          <a:p>
            <a:pPr marL="63000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Voters:  7</a:t>
            </a:r>
            <a:endParaRPr lang="sv-SE" sz="1600" b="0" strike="noStrike" spc="-1" dirty="0">
              <a:latin typeface="Arial"/>
            </a:endParaRPr>
          </a:p>
          <a:p>
            <a:pPr marL="230040" indent="-230040" algn="just">
              <a:lnSpc>
                <a:spcPct val="100000"/>
              </a:lnSpc>
              <a:spcBef>
                <a:spcPts val="1199"/>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Next teleconference</a:t>
            </a:r>
            <a:endParaRPr lang="sv-SE" sz="1800" b="0" strike="noStrike" spc="-1" dirty="0">
              <a:latin typeface="Arial"/>
            </a:endParaRPr>
          </a:p>
          <a:p>
            <a:pPr marL="630360" lvl="1" indent="-230040">
              <a:lnSpc>
                <a:spcPct val="100000"/>
              </a:lnSpc>
              <a:spcBef>
                <a:spcPts val="1134"/>
              </a:spcBef>
              <a:buClr>
                <a:srgbClr val="000000"/>
              </a:buClr>
              <a:buFont typeface="Symbol"/>
              <a:buChar char=""/>
              <a:tabLst>
                <a:tab pos="230040" algn="l"/>
              </a:tabLst>
            </a:pPr>
            <a:r>
              <a:rPr lang="en-US" sz="1600" b="0" strike="noStrike" spc="-7" dirty="0">
                <a:solidFill>
                  <a:srgbClr val="000000"/>
                </a:solidFill>
                <a:latin typeface="Times New Roman"/>
                <a:ea typeface="MS Gothic"/>
              </a:rPr>
              <a:t>Scheduled for Friday 9 December 2022 12:00-13:00 ET. Call-in info available in the </a:t>
            </a:r>
            <a:r>
              <a:rPr lang="en-US" sz="1600" b="0" u="sng" strike="noStrike" spc="-7" dirty="0">
                <a:solidFill>
                  <a:srgbClr val="3333CC"/>
                </a:solidFill>
                <a:uFillTx/>
                <a:latin typeface="Times New Roman"/>
                <a:ea typeface="MS Gothic"/>
                <a:hlinkClick r:id="rId3"/>
              </a:rPr>
              <a:t>Google Calendar</a:t>
            </a:r>
            <a:r>
              <a:rPr lang="en-US" sz="1600" b="0" strike="noStrike" spc="-7" dirty="0">
                <a:solidFill>
                  <a:srgbClr val="000000"/>
                </a:solidFill>
                <a:latin typeface="Times New Roman"/>
                <a:ea typeface="MS Gothic"/>
              </a:rPr>
              <a:t>.</a:t>
            </a:r>
            <a:endParaRPr lang="sv-SE" sz="1600" b="0" strike="noStrike" spc="-1" dirty="0">
              <a:latin typeface="Arial"/>
            </a:endParaRPr>
          </a:p>
          <a:p>
            <a:pPr marL="228600" indent="-228600" algn="just">
              <a:lnSpc>
                <a:spcPct val="100000"/>
              </a:lnSpc>
              <a:spcBef>
                <a:spcPts val="1199"/>
              </a:spcBef>
              <a:buNone/>
              <a:tabLst>
                <a:tab pos="0" algn="l"/>
              </a:tabLst>
            </a:pPr>
            <a:r>
              <a:rPr lang="en-US" sz="1800" b="1" strike="noStrike" spc="-7" dirty="0">
                <a:solidFill>
                  <a:srgbClr val="000000"/>
                </a:solidFill>
                <a:latin typeface="Times New Roman"/>
                <a:ea typeface="MS Gothic"/>
              </a:rPr>
              <a:t>Adjourn:</a:t>
            </a:r>
            <a:endParaRPr lang="sv-SE" sz="1800" b="0" strike="noStrike" spc="-1" dirty="0">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Any objection to adjourn? </a:t>
            </a:r>
            <a:endParaRPr lang="sv-SE" sz="1600" b="0" strike="noStrike" spc="-1" dirty="0">
              <a:latin typeface="Arial"/>
            </a:endParaRPr>
          </a:p>
          <a:p>
            <a:pPr marL="63036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Adjourned </a:t>
            </a:r>
            <a:r>
              <a:rPr lang="en-US" sz="1600" b="0" strike="noStrike" spc="-7">
                <a:solidFill>
                  <a:srgbClr val="000000"/>
                </a:solidFill>
                <a:latin typeface="Times New Roman"/>
                <a:ea typeface="MS Gothic"/>
              </a:rPr>
              <a:t>at 17:29</a:t>
            </a:r>
            <a:endParaRPr lang="sv-SE" sz="1600" b="0" strike="noStrike" spc="-1" dirty="0">
              <a:latin typeface="Arial"/>
            </a:endParaRPr>
          </a:p>
        </p:txBody>
      </p:sp>
      <p:sp>
        <p:nvSpPr>
          <p:cNvPr id="163" name="Rectangle 18"/>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PlaceHolder 1"/>
          <p:cNvSpPr>
            <a:spLocks noGrp="1"/>
          </p:cNvSpPr>
          <p:nvPr>
            <p:ph type="dt" idx="6"/>
          </p:nvPr>
        </p:nvSpPr>
        <p:spPr>
          <a:xfrm>
            <a:off x="912960" y="333360"/>
            <a:ext cx="220860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98" name="PlaceHolder 2"/>
          <p:cNvSpPr>
            <a:spLocks noGrp="1"/>
          </p:cNvSpPr>
          <p:nvPr>
            <p:ph type="title"/>
          </p:nvPr>
        </p:nvSpPr>
        <p:spPr>
          <a:xfrm>
            <a:off x="990720" y="606600"/>
            <a:ext cx="10364400" cy="88776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Meeting called to order</a:t>
            </a:r>
            <a:endParaRPr lang="sv-SE" sz="2800" b="0" strike="noStrike" spc="-1">
              <a:latin typeface="Arial"/>
            </a:endParaRPr>
          </a:p>
        </p:txBody>
      </p:sp>
      <p:sp>
        <p:nvSpPr>
          <p:cNvPr id="99" name="PlaceHolder 3"/>
          <p:cNvSpPr>
            <a:spLocks noGrp="1"/>
          </p:cNvSpPr>
          <p:nvPr>
            <p:ph type="sldNum" idx="7"/>
          </p:nvPr>
        </p:nvSpPr>
        <p:spPr>
          <a:xfrm>
            <a:off x="5643000" y="6475320"/>
            <a:ext cx="90720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72ED2C87-0249-4E85-BC08-A06BC8D7772C}" type="slidenum">
              <a:rPr lang="en-US" sz="1200" b="0" strike="noStrike" spc="-1">
                <a:solidFill>
                  <a:srgbClr val="000000"/>
                </a:solidFill>
                <a:latin typeface="Times New Roman"/>
                <a:ea typeface="MS Gothic"/>
              </a:rPr>
              <a:t>2</a:t>
            </a:fld>
            <a:endParaRPr lang="sv-SE" sz="1200" b="0" strike="noStrike" spc="-1">
              <a:latin typeface="Times New Roman"/>
            </a:endParaRPr>
          </a:p>
        </p:txBody>
      </p:sp>
      <p:sp>
        <p:nvSpPr>
          <p:cNvPr id="100" name="Rectangle 4"/>
          <p:cNvSpPr/>
          <p:nvPr/>
        </p:nvSpPr>
        <p:spPr>
          <a:xfrm>
            <a:off x="914400" y="1676520"/>
            <a:ext cx="10512720" cy="465876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Ad-hoc Leader:				</a:t>
            </a:r>
            <a:endParaRPr lang="sv-SE" sz="1800" b="0" strike="noStrike" spc="-1">
              <a:latin typeface="Arial"/>
            </a:endParaRPr>
          </a:p>
          <a:p>
            <a:pPr marL="285840" indent="-285840">
              <a:lnSpc>
                <a:spcPct val="100000"/>
              </a:lnSpc>
              <a:spcBef>
                <a:spcPts val="300"/>
              </a:spcBef>
              <a:buClr>
                <a:srgbClr val="000000"/>
              </a:buClr>
              <a:buFont typeface="Arial"/>
              <a:buChar char="•"/>
            </a:pPr>
            <a:r>
              <a:rPr lang="en-US" sz="1600" b="0" strike="noStrike" spc="-1">
                <a:solidFill>
                  <a:srgbClr val="000000"/>
                </a:solidFill>
                <a:latin typeface="Times New Roman"/>
                <a:ea typeface="MS Gothic"/>
              </a:rPr>
              <a:t>  Chair:  Amelia Andersdotter (Sky Group/Comcast)</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Attendance:</a:t>
            </a:r>
            <a:endParaRPr lang="sv-SE" sz="1800" b="0" strike="noStrike" spc="-1">
              <a:latin typeface="Arial"/>
            </a:endParaRPr>
          </a:p>
          <a:p>
            <a:pPr marL="432000" lvl="1" indent="-216000">
              <a:lnSpc>
                <a:spcPct val="100000"/>
              </a:lnSpc>
              <a:spcBef>
                <a:spcPts val="1800"/>
              </a:spcBef>
              <a:buClr>
                <a:srgbClr val="000000"/>
              </a:buClr>
              <a:buSzPct val="45000"/>
              <a:buFont typeface="Wingdings" charset="2"/>
              <a:buChar char=""/>
            </a:pPr>
            <a:r>
              <a:rPr lang="en-US" sz="1600" b="0" strike="noStrike" spc="-1">
                <a:solidFill>
                  <a:srgbClr val="000000"/>
                </a:solidFill>
                <a:latin typeface="Times New Roman"/>
                <a:ea typeface="MS Gothic"/>
              </a:rPr>
              <a:t>Stuart Kerry (OK-Brit, Self)</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Secretary</a:t>
            </a:r>
            <a:endParaRPr lang="sv-SE" sz="1800" b="0" strike="noStrike" spc="-1">
              <a:latin typeface="Arial"/>
            </a:endParaRPr>
          </a:p>
          <a:p>
            <a:pPr>
              <a:lnSpc>
                <a:spcPct val="100000"/>
              </a:lnSpc>
              <a:spcBef>
                <a:spcPts val="1800"/>
              </a:spcBef>
              <a:buNone/>
            </a:pPr>
            <a:endParaRPr lang="sv-SE" sz="1800" b="0" strike="noStrike" spc="-1">
              <a:latin typeface="Arial"/>
            </a:endParaRPr>
          </a:p>
        </p:txBody>
      </p:sp>
      <p:sp>
        <p:nvSpPr>
          <p:cNvPr id="101" name="Rectangle 3"/>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dt" idx="8"/>
          </p:nvPr>
        </p:nvSpPr>
        <p:spPr>
          <a:xfrm>
            <a:off x="914400" y="336600"/>
            <a:ext cx="220860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03" name="PlaceHolder 2"/>
          <p:cNvSpPr>
            <a:spLocks noGrp="1"/>
          </p:cNvSpPr>
          <p:nvPr>
            <p:ph type="title"/>
          </p:nvPr>
        </p:nvSpPr>
        <p:spPr>
          <a:xfrm>
            <a:off x="990720" y="606600"/>
            <a:ext cx="10364400" cy="88776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IEEE 802 required notices</a:t>
            </a:r>
            <a:endParaRPr lang="sv-SE" sz="2800" b="0" strike="noStrike" spc="-1">
              <a:latin typeface="Arial"/>
            </a:endParaRPr>
          </a:p>
        </p:txBody>
      </p:sp>
      <p:sp>
        <p:nvSpPr>
          <p:cNvPr id="104" name="PlaceHolder 3"/>
          <p:cNvSpPr>
            <a:spLocks noGrp="1"/>
          </p:cNvSpPr>
          <p:nvPr>
            <p:ph type="sldNum" idx="9"/>
          </p:nvPr>
        </p:nvSpPr>
        <p:spPr>
          <a:xfrm>
            <a:off x="5643000" y="6475320"/>
            <a:ext cx="90720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C34BDACB-2BFE-4DE8-B7FF-8FC63ADAFF4E}"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05" name="Rectangle 4"/>
          <p:cNvSpPr/>
          <p:nvPr/>
        </p:nvSpPr>
        <p:spPr>
          <a:xfrm>
            <a:off x="914400" y="1600200"/>
            <a:ext cx="10512720" cy="465876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spcBef>
                <a:spcPts val="601"/>
              </a:spcBef>
              <a:buClr>
                <a:srgbClr val="000000"/>
              </a:buClr>
              <a:buFont typeface="Arial"/>
              <a:buChar char="•"/>
            </a:pPr>
            <a:r>
              <a:rPr lang="en-US" sz="1800" b="1" strike="noStrike" spc="-1">
                <a:solidFill>
                  <a:srgbClr val="000000"/>
                </a:solidFill>
                <a:latin typeface="Times New Roman"/>
                <a:ea typeface="MS Gothic"/>
              </a:rPr>
              <a:t>Affiliation:  </a:t>
            </a:r>
            <a:r>
              <a:rPr lang="en-US" sz="1800" b="1" u="sng" strike="noStrike" spc="-1">
                <a:solidFill>
                  <a:srgbClr val="3333CC"/>
                </a:solidFill>
                <a:uFillTx/>
                <a:latin typeface="Times New Roman"/>
                <a:ea typeface="MS Gothic"/>
                <a:hlinkClick r:id="rId3"/>
              </a:rPr>
              <a:t>https://standards.ieee.org/faqs/affiliation/</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a:t>
            </a:r>
            <a:r>
              <a:rPr lang="en-US" sz="1600" b="0" i="1" strike="noStrike" spc="-1">
                <a:solidFill>
                  <a:srgbClr val="FF0000"/>
                </a:solidFill>
                <a:latin typeface="Times New Roman"/>
                <a:ea typeface="MS Gothic"/>
              </a:rPr>
              <a:t>Be sure to announce your name, affiliation, employer, and clients the first time you speak</a:t>
            </a:r>
            <a:r>
              <a:rPr lang="en-US" sz="1600" b="0" i="1" strike="noStrike" spc="-1">
                <a:solidFill>
                  <a:srgbClr val="000000"/>
                </a:solidFill>
                <a:latin typeface="Times New Roman"/>
                <a:ea typeface="MS Gothic"/>
              </a:rPr>
              <a:t>. </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Anti-Trust:  </a:t>
            </a:r>
            <a:r>
              <a:rPr lang="en-US" sz="1800" b="1" u="sng" strike="noStrike" spc="-1">
                <a:solidFill>
                  <a:srgbClr val="3333CC"/>
                </a:solidFill>
                <a:uFillTx/>
                <a:latin typeface="Times New Roman"/>
                <a:ea typeface="MS Gothic"/>
                <a:hlinkClick r:id="rId4"/>
              </a:rPr>
              <a:t>https://standards.ieee.org/wp-content/uploads/2022/02/antitrust.pdf</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802 WG Policies and Procedures:  </a:t>
            </a:r>
            <a:r>
              <a:rPr lang="en-US" sz="1800" b="1" u="sng" strike="noStrike" spc="-1">
                <a:solidFill>
                  <a:srgbClr val="3333CC"/>
                </a:solidFill>
                <a:uFillTx/>
                <a:latin typeface="Times New Roman"/>
                <a:ea typeface="MS Gothic"/>
                <a:hlinkClick r:id="rId5"/>
              </a:rPr>
              <a:t>http://www.ieee802.org/devdocs.shtml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Patent &amp; administration:  </a:t>
            </a:r>
            <a:r>
              <a:rPr lang="en-US" sz="1800" b="1" u="sng" strike="noStrike" spc="-1">
                <a:solidFill>
                  <a:srgbClr val="3333CC"/>
                </a:solidFill>
                <a:uFillTx/>
                <a:latin typeface="Times New Roman"/>
                <a:ea typeface="MS Gothic"/>
                <a:hlinkClick r:id="rId6"/>
              </a:rPr>
              <a:t>https://standards.ieee.org/about/sasb/patcom/materials.html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Copyright notice:  </a:t>
            </a:r>
            <a:r>
              <a:rPr lang="en-US" sz="1800" b="1" u="sng" strike="noStrike" spc="-1">
                <a:solidFill>
                  <a:srgbClr val="3333CC"/>
                </a:solidFill>
                <a:uFillTx/>
                <a:latin typeface="Times New Roman"/>
                <a:ea typeface="MS Gothic"/>
                <a:hlinkClick r:id="rId7"/>
              </a:rPr>
              <a:t>https://standards.ieee.org/faqs/copyrights/#1</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Call for essential patents &amp; copyright notice: the RR-TAG does not do standards, though all should be aware.</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SA Standards Board Operations Manual:  </a:t>
            </a:r>
            <a:r>
              <a:rPr lang="en-US" sz="1800" b="1" u="sng" strike="noStrike" spc="-1">
                <a:solidFill>
                  <a:srgbClr val="3333CC"/>
                </a:solidFill>
                <a:uFillTx/>
                <a:latin typeface="Times New Roman"/>
                <a:ea typeface="MS Gothic"/>
                <a:hlinkClick r:id="rId8"/>
              </a:rPr>
              <a:t>https://standards.ieee.org/about/policies/opman/</a:t>
            </a:r>
            <a:r>
              <a:rPr lang="en-US" sz="1800" b="1" strike="noStrike" spc="-1">
                <a:solidFill>
                  <a:srgbClr val="000000"/>
                </a:solidFill>
                <a:latin typeface="Times New Roman"/>
                <a:ea typeface="MS Gothic"/>
              </a:rPr>
              <a:t> </a:t>
            </a:r>
            <a:endParaRPr lang="sv-SE" sz="1800" b="0" strike="noStrike" spc="-1">
              <a:latin typeface="Arial"/>
            </a:endParaRPr>
          </a:p>
          <a:p>
            <a:pPr>
              <a:lnSpc>
                <a:spcPct val="100000"/>
              </a:lnSpc>
              <a:buNone/>
            </a:pPr>
            <a:endParaRPr lang="sv-SE" sz="1800" b="0" strike="noStrike" spc="-1">
              <a:latin typeface="Arial"/>
            </a:endParaRPr>
          </a:p>
        </p:txBody>
      </p:sp>
      <p:sp>
        <p:nvSpPr>
          <p:cNvPr id="106" name="Rectangle 5"/>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laceHolder 1"/>
          <p:cNvSpPr>
            <a:spLocks noGrp="1"/>
          </p:cNvSpPr>
          <p:nvPr>
            <p:ph type="dt" idx="10"/>
          </p:nvPr>
        </p:nvSpPr>
        <p:spPr>
          <a:xfrm>
            <a:off x="914400" y="336600"/>
            <a:ext cx="220860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08" name="PlaceHolder 2"/>
          <p:cNvSpPr>
            <a:spLocks noGrp="1"/>
          </p:cNvSpPr>
          <p:nvPr>
            <p:ph type="title"/>
          </p:nvPr>
        </p:nvSpPr>
        <p:spPr>
          <a:xfrm>
            <a:off x="990720" y="606600"/>
            <a:ext cx="10364400" cy="88776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Other Guidelines for IEEE WG Meetings</a:t>
            </a:r>
            <a:endParaRPr lang="sv-SE" sz="2800" b="0" strike="noStrike" spc="-1">
              <a:latin typeface="Arial"/>
            </a:endParaRPr>
          </a:p>
        </p:txBody>
      </p:sp>
      <p:sp>
        <p:nvSpPr>
          <p:cNvPr id="109" name="PlaceHolder 3"/>
          <p:cNvSpPr>
            <a:spLocks noGrp="1"/>
          </p:cNvSpPr>
          <p:nvPr>
            <p:ph type="sldNum" idx="11"/>
          </p:nvPr>
        </p:nvSpPr>
        <p:spPr>
          <a:xfrm>
            <a:off x="5643000" y="6475320"/>
            <a:ext cx="90720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8060DD41-E093-4180-80A0-B3C217744CAD}"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10" name="Rectangle 4"/>
          <p:cNvSpPr/>
          <p:nvPr/>
        </p:nvSpPr>
        <p:spPr>
          <a:xfrm>
            <a:off x="914400" y="1676520"/>
            <a:ext cx="10364400" cy="465876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dirty="0">
              <a:latin typeface="Arial"/>
            </a:endParaRPr>
          </a:p>
          <a:p>
            <a:pPr>
              <a:lnSpc>
                <a:spcPct val="100000"/>
              </a:lnSpc>
              <a:buNone/>
            </a:pPr>
            <a:endParaRPr lang="sv-SE" sz="1800" b="0" strike="noStrike" spc="-1" dirty="0">
              <a:latin typeface="Arial"/>
            </a:endParaRPr>
          </a:p>
          <a:p>
            <a:pPr marL="285840" indent="-285840">
              <a:lnSpc>
                <a:spcPct val="100000"/>
              </a:lnSpc>
              <a:buClr>
                <a:srgbClr val="000000"/>
              </a:buClr>
              <a:buFont typeface="Arial"/>
              <a:buChar char="•"/>
            </a:pPr>
            <a:r>
              <a:rPr lang="en-US" sz="1800" b="1" strike="noStrike" spc="-1" dirty="0">
                <a:solidFill>
                  <a:srgbClr val="000000"/>
                </a:solidFill>
                <a:latin typeface="Times New Roman"/>
                <a:ea typeface="MS Gothic"/>
              </a:rPr>
              <a:t>All IEEE SA standards meetings shall be conducted in compliance with all applicable laws, including antitrust and competition laws. </a:t>
            </a:r>
            <a:endParaRPr lang="sv-SE" sz="1800" b="0" strike="noStrike" spc="-1" dirty="0">
              <a:latin typeface="Arial"/>
            </a:endParaRPr>
          </a:p>
          <a:p>
            <a:pPr marL="743040" lvl="1" indent="-285840">
              <a:lnSpc>
                <a:spcPct val="125000"/>
              </a:lnSpc>
              <a:buClr>
                <a:srgbClr val="000000"/>
              </a:buClr>
              <a:buFont typeface="Arial"/>
              <a:buChar char="•"/>
            </a:pPr>
            <a:r>
              <a:rPr lang="en-US" sz="1600" b="1" strike="noStrike" spc="-1" dirty="0">
                <a:solidFill>
                  <a:srgbClr val="000000"/>
                </a:solidFill>
                <a:latin typeface="Times New Roman"/>
                <a:ea typeface="MS Gothic"/>
              </a:rPr>
              <a:t>Don’t discuss the interpretation, validity, or essentiality of patents/patent claims. </a:t>
            </a:r>
            <a:endParaRPr lang="sv-SE" sz="1600" b="0" strike="noStrike" spc="-1" dirty="0">
              <a:latin typeface="Arial"/>
            </a:endParaRPr>
          </a:p>
          <a:p>
            <a:pPr marL="743040" lvl="1" indent="-285840">
              <a:lnSpc>
                <a:spcPct val="125000"/>
              </a:lnSpc>
              <a:buClr>
                <a:srgbClr val="000000"/>
              </a:buClr>
              <a:buFont typeface="Arial"/>
              <a:buChar char="•"/>
            </a:pPr>
            <a:r>
              <a:rPr lang="en-US" sz="1600" b="1" strike="noStrike" spc="-1" dirty="0">
                <a:solidFill>
                  <a:srgbClr val="000000"/>
                </a:solidFill>
                <a:latin typeface="Times New Roman"/>
                <a:ea typeface="MS Gothic"/>
              </a:rPr>
              <a:t>Don’t discuss specific license rates, terms, or conditions.</a:t>
            </a:r>
            <a:endParaRPr lang="sv-SE" sz="1600" b="0" strike="noStrike" spc="-1" dirty="0">
              <a:latin typeface="Arial"/>
            </a:endParaRPr>
          </a:p>
          <a:p>
            <a:pPr marL="1143000" lvl="2" indent="-228600">
              <a:lnSpc>
                <a:spcPct val="125000"/>
              </a:lnSpc>
              <a:buClr>
                <a:srgbClr val="000000"/>
              </a:buClr>
              <a:buFont typeface="Arial"/>
              <a:buChar char="•"/>
            </a:pPr>
            <a:r>
              <a:rPr lang="en-US" sz="1600" b="0" strike="noStrike" spc="-1" dirty="0">
                <a:solidFill>
                  <a:srgbClr val="000000"/>
                </a:solidFill>
                <a:latin typeface="Times New Roman"/>
                <a:ea typeface="MS Gothic"/>
              </a:rPr>
              <a:t>Relative costs of different technical approaches that include relative costs of patent licensing terms may be discussed in standards development meetings. </a:t>
            </a:r>
            <a:endParaRPr lang="sv-SE" sz="1600" b="0" strike="noStrike" spc="-1" dirty="0">
              <a:latin typeface="Arial"/>
            </a:endParaRPr>
          </a:p>
          <a:p>
            <a:pPr marL="1600200" lvl="3" indent="-228600">
              <a:lnSpc>
                <a:spcPct val="125000"/>
              </a:lnSpc>
              <a:buClr>
                <a:srgbClr val="000000"/>
              </a:buClr>
              <a:buFont typeface="Arial"/>
              <a:buChar char="•"/>
            </a:pPr>
            <a:r>
              <a:rPr lang="en-GB" sz="1600" b="1" strike="noStrike" spc="-1" dirty="0">
                <a:solidFill>
                  <a:srgbClr val="000000"/>
                </a:solidFill>
                <a:latin typeface="Times New Roman"/>
                <a:ea typeface="MS Gothic"/>
              </a:rPr>
              <a:t>Technical considerations remain the primary focus</a:t>
            </a:r>
            <a:endParaRPr lang="sv-SE" sz="1600" b="0" strike="noStrike" spc="-1" dirty="0">
              <a:latin typeface="Arial"/>
            </a:endParaRPr>
          </a:p>
          <a:p>
            <a:pPr marL="743040" lvl="1" indent="-285840">
              <a:lnSpc>
                <a:spcPct val="125000"/>
              </a:lnSpc>
              <a:buClr>
                <a:srgbClr val="000000"/>
              </a:buClr>
              <a:buFont typeface="Arial"/>
              <a:buChar char="•"/>
            </a:pPr>
            <a:r>
              <a:rPr lang="en-US" sz="1600" b="1" strike="noStrike" spc="-1" dirty="0">
                <a:solidFill>
                  <a:srgbClr val="000000"/>
                </a:solidFill>
                <a:latin typeface="Times New Roman"/>
                <a:ea typeface="MS Gothic"/>
              </a:rPr>
              <a:t>Don’t discuss or engage in the fixing of product prices, allocation of customers, or division of sales markets.</a:t>
            </a:r>
            <a:endParaRPr lang="sv-SE" sz="1600" b="0" strike="noStrike" spc="-1" dirty="0">
              <a:latin typeface="Arial"/>
            </a:endParaRPr>
          </a:p>
          <a:p>
            <a:pPr marL="743040" lvl="1" indent="-285840">
              <a:lnSpc>
                <a:spcPct val="125000"/>
              </a:lnSpc>
              <a:buClr>
                <a:srgbClr val="000000"/>
              </a:buClr>
              <a:buFont typeface="Arial"/>
              <a:buChar char="•"/>
            </a:pPr>
            <a:r>
              <a:rPr lang="en-US" sz="1600" b="1" strike="noStrike" spc="-1" dirty="0">
                <a:solidFill>
                  <a:srgbClr val="000000"/>
                </a:solidFill>
                <a:latin typeface="Times New Roman"/>
                <a:ea typeface="MS Gothic"/>
              </a:rPr>
              <a:t>Don’t discuss the status or substance of ongoing or threatened litigation.</a:t>
            </a:r>
            <a:endParaRPr lang="sv-SE" sz="1600" b="0" strike="noStrike" spc="-1" dirty="0">
              <a:latin typeface="Arial"/>
            </a:endParaRPr>
          </a:p>
          <a:p>
            <a:pPr marL="743040" lvl="1" indent="-285840">
              <a:lnSpc>
                <a:spcPct val="125000"/>
              </a:lnSpc>
              <a:buClr>
                <a:srgbClr val="000000"/>
              </a:buClr>
              <a:buFont typeface="Arial"/>
              <a:buChar char="•"/>
            </a:pPr>
            <a:r>
              <a:rPr lang="en-US" sz="1600" b="1" strike="noStrike" spc="-1" dirty="0">
                <a:solidFill>
                  <a:srgbClr val="000000"/>
                </a:solidFill>
                <a:latin typeface="Times New Roman"/>
                <a:ea typeface="MS Gothic"/>
              </a:rPr>
              <a:t>Don't be silent if inappropriate topics are discussed. </a:t>
            </a:r>
            <a:r>
              <a:rPr lang="en-US" sz="1600" b="1" u="sng" strike="noStrike" spc="-1" dirty="0">
                <a:solidFill>
                  <a:srgbClr val="000000"/>
                </a:solidFill>
                <a:uFillTx/>
                <a:latin typeface="Times New Roman"/>
                <a:ea typeface="MS Gothic"/>
              </a:rPr>
              <a:t>Formally object to the discussion immediately.</a:t>
            </a:r>
            <a:endParaRPr lang="sv-SE" sz="1600" b="0" strike="noStrike" spc="-1" dirty="0">
              <a:latin typeface="Arial"/>
            </a:endParaRPr>
          </a:p>
          <a:p>
            <a:pPr algn="ctr">
              <a:lnSpc>
                <a:spcPct val="80000"/>
              </a:lnSpc>
              <a:buNone/>
            </a:pPr>
            <a:r>
              <a:rPr lang="en-US" sz="1800" b="1" strike="noStrike" spc="-1" dirty="0">
                <a:solidFill>
                  <a:srgbClr val="000000"/>
                </a:solidFill>
                <a:latin typeface="Times New Roman"/>
                <a:ea typeface="MS Gothic"/>
              </a:rPr>
              <a:t>---------------------------------------------------------------   </a:t>
            </a:r>
            <a:endParaRPr lang="sv-SE" sz="1800" b="0" strike="noStrike" spc="-1" dirty="0">
              <a:latin typeface="Arial"/>
            </a:endParaRPr>
          </a:p>
          <a:p>
            <a:pPr algn="ctr">
              <a:lnSpc>
                <a:spcPct val="80000"/>
              </a:lnSpc>
              <a:buNone/>
            </a:pPr>
            <a:r>
              <a:rPr lang="en-US" sz="1600" b="1" strike="noStrike" spc="-1" dirty="0">
                <a:solidFill>
                  <a:srgbClr val="000000"/>
                </a:solidFill>
                <a:latin typeface="Times New Roman"/>
                <a:ea typeface="MS Gothic"/>
              </a:rPr>
              <a:t>For more details, see </a:t>
            </a:r>
            <a:r>
              <a:rPr lang="en-US" sz="1600" b="1" i="1" strike="noStrike" spc="-1" dirty="0">
                <a:solidFill>
                  <a:srgbClr val="000000"/>
                </a:solidFill>
                <a:latin typeface="Times New Roman"/>
                <a:ea typeface="MS Gothic"/>
              </a:rPr>
              <a:t>IEEE SA Standards Board Operations Manual</a:t>
            </a:r>
            <a:r>
              <a:rPr lang="en-US" sz="1600" b="1" strike="noStrike" spc="-1" dirty="0">
                <a:solidFill>
                  <a:srgbClr val="000000"/>
                </a:solidFill>
                <a:latin typeface="Times New Roman"/>
                <a:ea typeface="MS Gothic"/>
              </a:rPr>
              <a:t>, clause 5.3.10 and </a:t>
            </a:r>
            <a:r>
              <a:rPr lang="en-US" sz="1600" b="1" i="1" strike="noStrike" spc="-1" dirty="0">
                <a:solidFill>
                  <a:srgbClr val="000000"/>
                </a:solidFill>
                <a:latin typeface="Times New Roman"/>
                <a:ea typeface="MS Gothic"/>
              </a:rPr>
              <a:t>Antitrust and Competition Policy: What You Need to Know </a:t>
            </a:r>
            <a:r>
              <a:rPr lang="en-US" sz="1600" b="1" strike="noStrike" spc="-1" dirty="0">
                <a:solidFill>
                  <a:srgbClr val="000000"/>
                </a:solidFill>
                <a:latin typeface="Times New Roman"/>
                <a:ea typeface="MS Gothic"/>
              </a:rPr>
              <a:t>at </a:t>
            </a:r>
            <a:r>
              <a:rPr lang="en-US" sz="1600" b="1" u="sng" strike="noStrike" spc="-1" dirty="0">
                <a:solidFill>
                  <a:srgbClr val="3333CC"/>
                </a:solidFill>
                <a:uFillTx/>
                <a:latin typeface="Times New Roman"/>
                <a:ea typeface="MS Gothic"/>
                <a:hlinkClick r:id="rId3"/>
              </a:rPr>
              <a:t>https://standards.ieee.org/wp-content/uploads/2022/02/antitrust.pdf</a:t>
            </a:r>
            <a:r>
              <a:rPr lang="en-US" sz="1600" b="1" strike="noStrike" spc="-1" dirty="0">
                <a:solidFill>
                  <a:srgbClr val="000000"/>
                </a:solidFill>
                <a:latin typeface="Times New Roman"/>
                <a:ea typeface="MS Gothic"/>
              </a:rPr>
              <a:t>   </a:t>
            </a:r>
            <a:endParaRPr lang="sv-SE" sz="1600" b="0" strike="noStrike" spc="-1" dirty="0">
              <a:latin typeface="Arial"/>
            </a:endParaRPr>
          </a:p>
          <a:p>
            <a:pPr algn="ctr">
              <a:lnSpc>
                <a:spcPct val="80000"/>
              </a:lnSpc>
              <a:buNone/>
            </a:pPr>
            <a:endParaRPr lang="sv-SE" sz="1600" b="0" strike="noStrike" spc="-1" dirty="0">
              <a:latin typeface="Arial"/>
            </a:endParaRPr>
          </a:p>
          <a:p>
            <a:pPr algn="ctr">
              <a:lnSpc>
                <a:spcPct val="80000"/>
              </a:lnSpc>
              <a:buNone/>
            </a:pPr>
            <a:r>
              <a:rPr lang="en-US" sz="1600" b="1" strike="noStrike" spc="-1" dirty="0">
                <a:solidFill>
                  <a:srgbClr val="000000"/>
                </a:solidFill>
                <a:latin typeface="Times New Roman"/>
                <a:ea typeface="MS Gothic"/>
              </a:rPr>
              <a:t>If you have questions, contact the IEEE SA Standards Board Patent Committee Administrator </a:t>
            </a:r>
            <a:endParaRPr lang="sv-SE" sz="1600" b="0" strike="noStrike" spc="-1" dirty="0">
              <a:latin typeface="Arial"/>
            </a:endParaRPr>
          </a:p>
          <a:p>
            <a:pPr algn="ctr">
              <a:lnSpc>
                <a:spcPct val="80000"/>
              </a:lnSpc>
              <a:buNone/>
            </a:pPr>
            <a:r>
              <a:rPr lang="en-US" sz="1600" b="1" strike="noStrike" spc="-1" dirty="0">
                <a:solidFill>
                  <a:srgbClr val="000000"/>
                </a:solidFill>
                <a:latin typeface="Times New Roman"/>
                <a:ea typeface="MS Gothic"/>
              </a:rPr>
              <a:t>at </a:t>
            </a:r>
            <a:r>
              <a:rPr lang="en-US" sz="1600" b="1" u="sng" strike="noStrike" spc="-1" dirty="0">
                <a:solidFill>
                  <a:srgbClr val="3333CC"/>
                </a:solidFill>
                <a:uFillTx/>
                <a:latin typeface="Times New Roman"/>
                <a:ea typeface="MS Gothic"/>
                <a:hlinkClick r:id="rId4"/>
              </a:rPr>
              <a:t>patcom@ieee.org</a:t>
            </a:r>
            <a:r>
              <a:rPr lang="en-US" sz="1600" b="1" strike="noStrike" spc="-1" dirty="0">
                <a:solidFill>
                  <a:srgbClr val="000000"/>
                </a:solidFill>
                <a:latin typeface="Times New Roman"/>
                <a:ea typeface="MS Gothic"/>
              </a:rPr>
              <a:t> </a:t>
            </a:r>
            <a:br>
              <a:rPr sz="1600" dirty="0"/>
            </a:br>
            <a:endParaRPr lang="sv-SE" sz="1600" b="0" strike="noStrike" spc="-1" dirty="0">
              <a:latin typeface="Arial"/>
            </a:endParaRPr>
          </a:p>
          <a:p>
            <a:pPr algn="ctr">
              <a:lnSpc>
                <a:spcPct val="80000"/>
              </a:lnSpc>
              <a:buNone/>
            </a:pPr>
            <a:endParaRPr lang="sv-SE" sz="1600" b="0" strike="noStrike" spc="-1" dirty="0">
              <a:latin typeface="Arial"/>
            </a:endParaRPr>
          </a:p>
          <a:p>
            <a:pPr algn="ctr">
              <a:lnSpc>
                <a:spcPct val="80000"/>
              </a:lnSpc>
              <a:buNone/>
            </a:pPr>
            <a:endParaRPr lang="sv-SE" sz="1600" b="0" strike="noStrike" spc="-1" dirty="0">
              <a:latin typeface="Arial"/>
            </a:endParaRPr>
          </a:p>
        </p:txBody>
      </p:sp>
      <p:sp>
        <p:nvSpPr>
          <p:cNvPr id="111" name="Rectangle 8"/>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6400" cy="98604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 behavior in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activities is guided by</a:t>
            </a:r>
            <a:br>
              <a:rPr sz="4400"/>
            </a:br>
            <a:r>
              <a:rPr lang="en-US" sz="2800" b="1" strike="noStrike" spc="-7">
                <a:solidFill>
                  <a:srgbClr val="0070C0"/>
                </a:solidFill>
                <a:latin typeface="Times New Roman"/>
                <a:ea typeface="MS Gothic"/>
              </a:rPr>
              <a:t> the IEEE Codes of Ethics &amp;</a:t>
            </a:r>
            <a:r>
              <a:rPr lang="en-US" sz="2800" b="1" strike="noStrike" spc="-41">
                <a:solidFill>
                  <a:srgbClr val="0070C0"/>
                </a:solidFill>
                <a:latin typeface="Times New Roman"/>
                <a:ea typeface="MS Gothic"/>
              </a:rPr>
              <a:t> </a:t>
            </a:r>
            <a:r>
              <a:rPr lang="en-US" sz="2800" b="1" strike="noStrike" spc="-7">
                <a:solidFill>
                  <a:srgbClr val="0070C0"/>
                </a:solidFill>
                <a:latin typeface="Times New Roman"/>
                <a:ea typeface="MS Gothic"/>
              </a:rPr>
              <a:t>Conduct</a:t>
            </a:r>
            <a:endParaRPr lang="sv-SE" sz="2800" b="0" strike="noStrike" spc="-1">
              <a:latin typeface="Arial"/>
            </a:endParaRPr>
          </a:p>
        </p:txBody>
      </p:sp>
      <p:sp>
        <p:nvSpPr>
          <p:cNvPr id="113" name="PlaceHolder 2"/>
          <p:cNvSpPr>
            <a:spLocks noGrp="1"/>
          </p:cNvSpPr>
          <p:nvPr>
            <p:ph/>
          </p:nvPr>
        </p:nvSpPr>
        <p:spPr>
          <a:xfrm>
            <a:off x="2208960" y="1066680"/>
            <a:ext cx="7768080" cy="4110480"/>
          </a:xfrm>
          <a:prstGeom prst="rect">
            <a:avLst/>
          </a:prstGeom>
          <a:noFill/>
          <a:ln w="9360">
            <a:noFill/>
          </a:ln>
        </p:spPr>
        <p:txBody>
          <a:bodyPr lIns="92160" tIns="46080" rIns="92160" bIns="46080" numCol="1" spcCol="0" anchor="t">
            <a:noAutofit/>
          </a:bodyPr>
          <a:lstStyle/>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sv-SE" sz="1800" b="0" strike="noStrike" spc="-1">
              <a:latin typeface="Arial"/>
            </a:endParaRPr>
          </a:p>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sv-SE" sz="1800" b="0" strike="noStrike" spc="-1">
              <a:latin typeface="Arial"/>
            </a:endParaRPr>
          </a:p>
          <a:p>
            <a:pPr marL="343080" indent="-343080">
              <a:lnSpc>
                <a:spcPct val="100000"/>
              </a:lnSpc>
              <a:spcBef>
                <a:spcPts val="601"/>
              </a:spcBef>
              <a:buNone/>
              <a:tabLst>
                <a:tab pos="0" algn="l"/>
              </a:tabLst>
            </a:pPr>
            <a:endParaRPr lang="sv-SE" sz="1800" b="0" strike="noStrike" spc="-1">
              <a:latin typeface="Arial"/>
            </a:endParaRPr>
          </a:p>
        </p:txBody>
      </p:sp>
      <p:sp>
        <p:nvSpPr>
          <p:cNvPr id="114" name="PlaceHolder 3"/>
          <p:cNvSpPr>
            <a:spLocks noGrp="1"/>
          </p:cNvSpPr>
          <p:nvPr>
            <p:ph type="sldNum" idx="12"/>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6A2C4FEE-BA7A-4799-9A0D-1AC9DB30AFC1}" type="slidenum">
              <a:rPr lang="en-GB" sz="1200" b="0" strike="noStrike" spc="-1">
                <a:solidFill>
                  <a:srgbClr val="000000"/>
                </a:solidFill>
                <a:latin typeface="Times New Roman"/>
                <a:ea typeface="MS Gothic"/>
              </a:rPr>
              <a:t>5</a:t>
            </a:fld>
            <a:endParaRPr lang="sv-SE" sz="1200" b="0" strike="noStrike" spc="-1">
              <a:latin typeface="Times New Roman"/>
            </a:endParaRPr>
          </a:p>
        </p:txBody>
      </p:sp>
      <p:sp>
        <p:nvSpPr>
          <p:cNvPr id="115" name="PlaceHolder 4"/>
          <p:cNvSpPr>
            <a:spLocks noGrp="1"/>
          </p:cNvSpPr>
          <p:nvPr>
            <p:ph type="dt" idx="13"/>
          </p:nvPr>
        </p:nvSpPr>
        <p:spPr>
          <a:xfrm>
            <a:off x="914400" y="336600"/>
            <a:ext cx="304524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16" name="Rectangle 6"/>
          <p:cNvSpPr/>
          <p:nvPr/>
        </p:nvSpPr>
        <p:spPr>
          <a:xfrm>
            <a:off x="914400" y="1905120"/>
            <a:ext cx="10436400" cy="3133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92960" indent="-180360">
              <a:lnSpc>
                <a:spcPct val="100000"/>
              </a:lnSpc>
              <a:buClr>
                <a:srgbClr val="000000"/>
              </a:buClr>
              <a:buFont typeface="Times New Roman"/>
              <a:buChar char="•"/>
              <a:tabLst>
                <a:tab pos="193680" algn="l"/>
              </a:tabLst>
            </a:pPr>
            <a:r>
              <a:rPr lang="en-US" sz="1800" b="1" strike="noStrike" spc="-7">
                <a:solidFill>
                  <a:srgbClr val="000000"/>
                </a:solidFill>
                <a:latin typeface="Times New Roman"/>
                <a:ea typeface="MS Gothic"/>
              </a:rPr>
              <a:t>All participants in IEEE SA activities are expected to adhere to the core principles underlying</a:t>
            </a:r>
            <a:r>
              <a:rPr lang="en-US" sz="1800" b="1" strike="noStrike" spc="-15">
                <a:solidFill>
                  <a:srgbClr val="000000"/>
                </a:solidFill>
                <a:latin typeface="Times New Roman"/>
                <a:ea typeface="MS Gothic"/>
              </a:rPr>
              <a:t> </a:t>
            </a:r>
            <a:r>
              <a:rPr lang="en-US" sz="1800" b="1" strike="noStrike" spc="-7">
                <a:solidFill>
                  <a:srgbClr val="000000"/>
                </a:solidFill>
                <a:latin typeface="Times New Roman"/>
                <a:ea typeface="MS Gothic"/>
              </a:rPr>
              <a:t>the:</a:t>
            </a:r>
            <a:endParaRPr lang="sv-SE" sz="1800" b="0" strike="noStrike" spc="-1">
              <a:latin typeface="Arial"/>
            </a:endParaRPr>
          </a:p>
          <a:p>
            <a:pPr marL="375120" lvl="1" indent="-181080">
              <a:lnSpc>
                <a:spcPct val="100000"/>
              </a:lnSpc>
              <a:spcBef>
                <a:spcPts val="479"/>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2"/>
              </a:rPr>
              <a:t>IEEE Code of</a:t>
            </a:r>
            <a:r>
              <a:rPr lang="en-US" sz="1600" b="0" u="heavy" strike="noStrike" spc="-52">
                <a:solidFill>
                  <a:srgbClr val="3333CC"/>
                </a:solidFill>
                <a:uFillTx/>
                <a:latin typeface="Times New Roman"/>
                <a:ea typeface="MS Gothic"/>
                <a:hlinkClick r:id="rId2"/>
              </a:rPr>
              <a:t> </a:t>
            </a:r>
            <a:r>
              <a:rPr lang="en-US" sz="1600" b="0" u="heavy" strike="noStrike" spc="-7">
                <a:solidFill>
                  <a:srgbClr val="3333CC"/>
                </a:solidFill>
                <a:uFillTx/>
                <a:latin typeface="Times New Roman"/>
                <a:ea typeface="MS Gothic"/>
                <a:hlinkClick r:id="rId2"/>
              </a:rPr>
              <a:t>Ethics</a:t>
            </a:r>
            <a:endParaRPr lang="sv-SE" sz="1600" b="0" strike="noStrike" spc="-1">
              <a:latin typeface="Arial"/>
            </a:endParaRPr>
          </a:p>
          <a:p>
            <a:pPr marL="375120" lvl="1" indent="-181080">
              <a:lnSpc>
                <a:spcPct val="100000"/>
              </a:lnSpc>
              <a:spcBef>
                <a:spcPts val="476"/>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3"/>
              </a:rPr>
              <a:t>IEEE Code of</a:t>
            </a:r>
            <a:r>
              <a:rPr lang="en-US" sz="1600" b="0" u="heavy" strike="noStrike" spc="-46">
                <a:solidFill>
                  <a:srgbClr val="3333CC"/>
                </a:solidFill>
                <a:uFillTx/>
                <a:latin typeface="Times New Roman"/>
                <a:ea typeface="MS Gothic"/>
                <a:hlinkClick r:id="rId3"/>
              </a:rPr>
              <a:t> </a:t>
            </a:r>
            <a:r>
              <a:rPr lang="en-US" sz="1600" b="0" u="heavy" strike="noStrike" spc="-7">
                <a:solidFill>
                  <a:srgbClr val="3333CC"/>
                </a:solidFill>
                <a:uFillTx/>
                <a:latin typeface="Times New Roman"/>
                <a:ea typeface="MS Gothic"/>
                <a:hlinkClick r:id="rId3"/>
              </a:rPr>
              <a:t>Conduct</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core principles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IEEE Codes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Ethics </a:t>
            </a:r>
            <a:r>
              <a:rPr lang="en-US" sz="1800" b="1" strike="noStrike" spc="-1">
                <a:solidFill>
                  <a:srgbClr val="000000"/>
                </a:solidFill>
                <a:latin typeface="Times New Roman"/>
                <a:ea typeface="MS Gothic"/>
              </a:rPr>
              <a:t>&amp; </a:t>
            </a:r>
            <a:r>
              <a:rPr lang="en-US" sz="1800" b="1" strike="noStrike" spc="-7">
                <a:solidFill>
                  <a:srgbClr val="000000"/>
                </a:solidFill>
                <a:latin typeface="Times New Roman"/>
                <a:ea typeface="MS Gothic"/>
              </a:rPr>
              <a:t>Conduct are</a:t>
            </a:r>
            <a:r>
              <a:rPr lang="en-US" sz="1800" b="1" strike="noStrike" spc="52">
                <a:solidFill>
                  <a:srgbClr val="000000"/>
                </a:solidFill>
                <a:latin typeface="Times New Roman"/>
                <a:ea typeface="MS Gothic"/>
              </a:rPr>
              <a:t> </a:t>
            </a:r>
            <a:r>
              <a:rPr lang="en-US" sz="1800" b="1" strike="noStrike" spc="-7">
                <a:solidFill>
                  <a:srgbClr val="000000"/>
                </a:solidFill>
                <a:latin typeface="Times New Roman"/>
                <a:ea typeface="MS Gothic"/>
              </a:rPr>
              <a:t>to:</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375840" algn="l"/>
              </a:tabLst>
            </a:pPr>
            <a:r>
              <a:rPr lang="en-US" sz="1600" b="0" i="1" strike="noStrike" spc="-7">
                <a:solidFill>
                  <a:srgbClr val="000000"/>
                </a:solidFill>
                <a:latin typeface="Times New Roman"/>
                <a:ea typeface="MS Gothic"/>
              </a:rPr>
              <a:t>Uphold the highest standards of integrity, responsible behavior, and ethical and professional</a:t>
            </a:r>
            <a:r>
              <a:rPr lang="en-US" sz="1600" b="0" i="1" strike="noStrike" spc="-60">
                <a:solidFill>
                  <a:srgbClr val="000000"/>
                </a:solidFill>
                <a:latin typeface="Times New Roman"/>
                <a:ea typeface="MS Gothic"/>
              </a:rPr>
              <a:t> </a:t>
            </a:r>
            <a:r>
              <a:rPr lang="en-US" sz="1600" b="0" i="1" strike="noStrike" spc="-7">
                <a:solidFill>
                  <a:srgbClr val="000000"/>
                </a:solidFill>
                <a:latin typeface="Times New Roman"/>
                <a:ea typeface="MS Gothic"/>
              </a:rPr>
              <a:t>conduct</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Treat people fairly and with respect, to not engage in harassment, discrimination, or retaliation, and to protect people's</a:t>
            </a:r>
            <a:r>
              <a:rPr lang="en-US" sz="1600" b="0" i="1" strike="noStrike" spc="63">
                <a:solidFill>
                  <a:srgbClr val="000000"/>
                </a:solidFill>
                <a:latin typeface="Times New Roman"/>
                <a:ea typeface="MS Gothic"/>
              </a:rPr>
              <a:t> </a:t>
            </a:r>
            <a:r>
              <a:rPr lang="en-US" sz="1600" b="0" i="1" strike="noStrike" spc="-7">
                <a:solidFill>
                  <a:srgbClr val="000000"/>
                </a:solidFill>
                <a:latin typeface="Times New Roman"/>
                <a:ea typeface="MS Gothic"/>
              </a:rPr>
              <a:t>privacy.</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Avoid injuring others, their property, reputation, or employment by false or malicious</a:t>
            </a:r>
            <a:r>
              <a:rPr lang="en-US" sz="1600" b="0" i="1" strike="noStrike" spc="-86">
                <a:solidFill>
                  <a:srgbClr val="000000"/>
                </a:solidFill>
                <a:latin typeface="Times New Roman"/>
                <a:ea typeface="MS Gothic"/>
              </a:rPr>
              <a:t> </a:t>
            </a:r>
            <a:r>
              <a:rPr lang="en-US" sz="1600" b="0" i="1" strike="noStrike" spc="-7">
                <a:solidFill>
                  <a:srgbClr val="000000"/>
                </a:solidFill>
                <a:latin typeface="Times New Roman"/>
                <a:ea typeface="MS Gothic"/>
              </a:rPr>
              <a:t>action</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strike="noStrike" spc="-1">
                <a:solidFill>
                  <a:srgbClr val="000000"/>
                </a:solidFill>
                <a:latin typeface="Times New Roman"/>
                <a:ea typeface="MS Gothic"/>
              </a:rPr>
              <a:t>most </a:t>
            </a:r>
            <a:r>
              <a:rPr lang="en-US" sz="1800" b="1" strike="noStrike" spc="-7">
                <a:solidFill>
                  <a:srgbClr val="000000"/>
                </a:solidFill>
                <a:latin typeface="Times New Roman"/>
                <a:ea typeface="MS Gothic"/>
              </a:rPr>
              <a:t>recent versions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these Codes are available </a:t>
            </a:r>
            <a:r>
              <a:rPr lang="en-US" sz="1800" b="1" strike="noStrike" spc="-1">
                <a:solidFill>
                  <a:srgbClr val="000000"/>
                </a:solidFill>
                <a:latin typeface="Times New Roman"/>
                <a:ea typeface="MS Gothic"/>
              </a:rPr>
              <a:t>at </a:t>
            </a:r>
            <a:r>
              <a:rPr lang="en-US" sz="1600" b="0" u="heavy" strike="noStrike" spc="-7">
                <a:solidFill>
                  <a:srgbClr val="3333CC"/>
                </a:solidFill>
                <a:uFillTx/>
                <a:latin typeface="Times New Roman"/>
                <a:ea typeface="MS Gothic"/>
                <a:hlinkClick r:id="rId4"/>
              </a:rPr>
              <a:t>http://www.ieee.org/about/corporate/governance</a:t>
            </a:r>
            <a:r>
              <a:rPr lang="en-US" sz="1600" b="0" u="heavy" strike="noStrike" spc="-7">
                <a:solidFill>
                  <a:srgbClr val="0066FF"/>
                </a:solidFill>
                <a:uFillTx/>
                <a:latin typeface="Times New Roman"/>
                <a:ea typeface="MS Gothic"/>
              </a:rPr>
              <a:t> </a:t>
            </a:r>
            <a:endParaRPr lang="sv-SE" sz="1600" b="0" strike="noStrike" spc="-1">
              <a:latin typeface="Arial"/>
            </a:endParaRPr>
          </a:p>
        </p:txBody>
      </p:sp>
      <p:sp>
        <p:nvSpPr>
          <p:cNvPr id="117" name="Rectangle 9"/>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120" cy="10357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Participants in the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t>
            </a:r>
            <a:r>
              <a:rPr lang="en-US" sz="2800" b="1" i="1" strike="noStrike" spc="-7">
                <a:solidFill>
                  <a:srgbClr val="0070C0"/>
                </a:solidFill>
                <a:latin typeface="Times New Roman"/>
                <a:ea typeface="MS Gothic"/>
              </a:rPr>
              <a:t>individual process</a:t>
            </a:r>
            <a:r>
              <a:rPr lang="en-US" sz="2800" b="1" strike="noStrike" spc="-7">
                <a:solidFill>
                  <a:srgbClr val="0070C0"/>
                </a:solidFill>
                <a:latin typeface="Times New Roman"/>
                <a:ea typeface="MS Gothic"/>
              </a:rPr>
              <a:t>” </a:t>
            </a:r>
            <a:br>
              <a:rPr sz="4400"/>
            </a:br>
            <a:r>
              <a:rPr lang="en-US" sz="2800" b="1" strike="noStrike" spc="-7">
                <a:solidFill>
                  <a:srgbClr val="0070C0"/>
                </a:solidFill>
                <a:latin typeface="Times New Roman"/>
                <a:ea typeface="MS Gothic"/>
              </a:rPr>
              <a:t>shall act independently of others, including</a:t>
            </a:r>
            <a:r>
              <a:rPr lang="en-US" sz="2800" b="1" strike="noStrike" spc="-66">
                <a:solidFill>
                  <a:srgbClr val="0070C0"/>
                </a:solidFill>
                <a:latin typeface="Times New Roman"/>
                <a:ea typeface="MS Gothic"/>
              </a:rPr>
              <a:t> </a:t>
            </a:r>
            <a:r>
              <a:rPr lang="en-US" sz="2800" b="1" strike="noStrike" spc="-7">
                <a:solidFill>
                  <a:srgbClr val="0070C0"/>
                </a:solidFill>
                <a:latin typeface="Times New Roman"/>
                <a:ea typeface="MS Gothic"/>
              </a:rPr>
              <a:t>employers</a:t>
            </a:r>
            <a:endParaRPr lang="sv-SE" sz="2800" b="0" strike="noStrike" spc="-1">
              <a:latin typeface="Arial"/>
            </a:endParaRPr>
          </a:p>
        </p:txBody>
      </p:sp>
      <p:sp>
        <p:nvSpPr>
          <p:cNvPr id="119" name="PlaceHolder 2"/>
          <p:cNvSpPr>
            <a:spLocks noGrp="1"/>
          </p:cNvSpPr>
          <p:nvPr>
            <p:ph/>
          </p:nvPr>
        </p:nvSpPr>
        <p:spPr>
          <a:xfrm>
            <a:off x="914400" y="1906560"/>
            <a:ext cx="10472400" cy="41104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require that “</a:t>
            </a:r>
            <a:r>
              <a:rPr lang="en-US" sz="1800" b="1" i="1" strike="noStrike" spc="-7">
                <a:solidFill>
                  <a:srgbClr val="000000"/>
                </a:solidFill>
                <a:latin typeface="Times New Roman"/>
                <a:ea typeface="MS Gothic"/>
              </a:rPr>
              <a:t>participants in the IEEE standards development individual process shall </a:t>
            </a:r>
            <a:r>
              <a:rPr lang="en-US" sz="1800" b="1" i="1" strike="noStrike" spc="-1">
                <a:solidFill>
                  <a:srgbClr val="000000"/>
                </a:solidFill>
                <a:latin typeface="Times New Roman"/>
                <a:ea typeface="MS Gothic"/>
              </a:rPr>
              <a:t>act </a:t>
            </a:r>
            <a:r>
              <a:rPr lang="en-US" sz="1800" b="1" i="1" strike="noStrike" spc="-7">
                <a:solidFill>
                  <a:srgbClr val="000000"/>
                </a:solidFill>
                <a:latin typeface="Times New Roman"/>
                <a:ea typeface="MS Gothic"/>
              </a:rPr>
              <a:t>based on their qualifications and</a:t>
            </a:r>
            <a:r>
              <a:rPr lang="en-US" sz="1800" b="1" i="1" strike="noStrike" spc="-1">
                <a:solidFill>
                  <a:srgbClr val="000000"/>
                </a:solidFill>
                <a:latin typeface="Times New Roman"/>
                <a:ea typeface="MS Gothic"/>
              </a:rPr>
              <a:t> </a:t>
            </a:r>
            <a:r>
              <a:rPr lang="en-US" sz="1800" b="1" i="1" strike="noStrike" spc="-7">
                <a:solidFill>
                  <a:srgbClr val="000000"/>
                </a:solidFill>
                <a:latin typeface="Times New Roman"/>
                <a:ea typeface="MS Gothic"/>
              </a:rPr>
              <a:t>experience”</a:t>
            </a:r>
            <a:endParaRPr lang="sv-SE" sz="1800" b="0" strike="noStrike" spc="-1">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This means</a:t>
            </a:r>
            <a:r>
              <a:rPr lang="en-US" sz="1800" b="1" strike="noStrike" spc="-21">
                <a:solidFill>
                  <a:srgbClr val="000000"/>
                </a:solidFill>
                <a:latin typeface="Times New Roman"/>
                <a:ea typeface="MS Gothic"/>
              </a:rPr>
              <a:t> </a:t>
            </a:r>
            <a:r>
              <a:rPr lang="en-US" sz="1800" b="1" strike="noStrike" spc="-7">
                <a:solidFill>
                  <a:srgbClr val="000000"/>
                </a:solidFill>
                <a:latin typeface="Times New Roman"/>
                <a:ea typeface="MS Gothic"/>
              </a:rPr>
              <a:t>participants:</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230040" algn="l"/>
              </a:tabLst>
            </a:pPr>
            <a:r>
              <a:rPr lang="en-US" sz="1600" b="1" i="1" strike="noStrike" spc="-7">
                <a:solidFill>
                  <a:srgbClr val="00B050"/>
                </a:solidFill>
                <a:latin typeface="Times New Roman"/>
                <a:ea typeface="MS Gothic"/>
              </a:rPr>
              <a:t>Shall act </a:t>
            </a:r>
            <a:r>
              <a:rPr lang="en-US" sz="1600" b="1" i="1" strike="noStrike" spc="-1">
                <a:solidFill>
                  <a:srgbClr val="00B050"/>
                </a:solidFill>
                <a:latin typeface="Times New Roman"/>
                <a:ea typeface="MS Gothic"/>
              </a:rPr>
              <a:t>&amp; </a:t>
            </a:r>
            <a:r>
              <a:rPr lang="en-US" sz="1600" b="1" i="1" strike="noStrike" spc="-7">
                <a:solidFill>
                  <a:srgbClr val="00B050"/>
                </a:solidFill>
                <a:latin typeface="Times New Roman"/>
                <a:ea typeface="MS Gothic"/>
              </a:rPr>
              <a:t>vote </a:t>
            </a:r>
            <a:r>
              <a:rPr lang="en-US" sz="1600" b="0" i="1" strike="noStrike" spc="-7">
                <a:solidFill>
                  <a:srgbClr val="000000"/>
                </a:solidFill>
                <a:latin typeface="Times New Roman"/>
                <a:ea typeface="MS Gothic"/>
              </a:rPr>
              <a:t>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 opinions derived from their expertise, knowledge, and qualifications</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act or vote </a:t>
            </a:r>
            <a:r>
              <a:rPr lang="en-US" sz="1600" b="0" i="1" strike="noStrike" spc="-7">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lang="en-US" sz="1600" b="0" i="1" strike="noStrike" spc="89">
                <a:solidFill>
                  <a:srgbClr val="000000"/>
                </a:solidFill>
                <a:latin typeface="Times New Roman"/>
                <a:ea typeface="MS Gothic"/>
              </a:rPr>
              <a:t> </a:t>
            </a:r>
            <a:r>
              <a:rPr lang="en-US" sz="1600" b="0" i="1" strike="noStrike" spc="-7">
                <a:solidFill>
                  <a:srgbClr val="000000"/>
                </a:solidFill>
                <a:latin typeface="Times New Roman"/>
                <a:ea typeface="MS Gothic"/>
              </a:rPr>
              <a:t>orders</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direct </a:t>
            </a:r>
            <a:r>
              <a:rPr lang="en-US" sz="1600" b="0" i="1" strike="noStrike" spc="-7">
                <a:solidFill>
                  <a:srgbClr val="000000"/>
                </a:solidFill>
                <a:latin typeface="Times New Roman"/>
                <a:ea typeface="MS Gothic"/>
              </a:rPr>
              <a:t>the actions or votes of other participants or retaliate against other participants for fulfilling their responsibility to act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vote 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independently developed</a:t>
            </a:r>
            <a:r>
              <a:rPr lang="en-US" sz="1600" b="0" i="1" strike="noStrike" spc="-55">
                <a:solidFill>
                  <a:srgbClr val="000000"/>
                </a:solidFill>
                <a:latin typeface="Times New Roman"/>
                <a:ea typeface="MS Gothic"/>
              </a:rPr>
              <a:t> </a:t>
            </a:r>
            <a:r>
              <a:rPr lang="en-US" sz="1600" b="0" i="1" strike="noStrike" spc="-7">
                <a:solidFill>
                  <a:srgbClr val="000000"/>
                </a:solidFill>
                <a:latin typeface="Times New Roman"/>
                <a:ea typeface="MS Gothic"/>
              </a:rPr>
              <a:t>opinions</a:t>
            </a:r>
            <a:endParaRPr lang="sv-SE" sz="1600" b="0" strike="noStrike" spc="-1">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By participating in standards activities using the “</a:t>
            </a:r>
            <a:r>
              <a:rPr lang="en-US" sz="1800" b="1" i="1" strike="noStrike" spc="-7">
                <a:solidFill>
                  <a:srgbClr val="000000"/>
                </a:solidFill>
                <a:latin typeface="Times New Roman"/>
                <a:ea typeface="MS Gothic"/>
              </a:rPr>
              <a:t>individual process</a:t>
            </a:r>
            <a:r>
              <a:rPr lang="en-US" sz="1800" b="1" strike="noStrike" spc="-7">
                <a:solidFill>
                  <a:srgbClr val="000000"/>
                </a:solidFill>
                <a:latin typeface="Times New Roman"/>
                <a:ea typeface="MS Gothic"/>
              </a:rPr>
              <a:t>”, you are deemed to </a:t>
            </a:r>
            <a:r>
              <a:rPr lang="en-US" sz="1800" b="1" strike="noStrike" spc="-1">
                <a:solidFill>
                  <a:srgbClr val="000000"/>
                </a:solidFill>
                <a:latin typeface="Times New Roman"/>
                <a:ea typeface="MS Gothic"/>
              </a:rPr>
              <a:t>accept </a:t>
            </a:r>
            <a:r>
              <a:rPr lang="en-US" sz="1800" b="1" strike="noStrike" spc="-7">
                <a:solidFill>
                  <a:srgbClr val="000000"/>
                </a:solidFill>
                <a:latin typeface="Times New Roman"/>
                <a:ea typeface="MS Gothic"/>
              </a:rPr>
              <a:t>these requirements; </a:t>
            </a:r>
            <a:r>
              <a:rPr lang="en-US" sz="1800" b="1" strike="noStrike" spc="-1">
                <a:solidFill>
                  <a:srgbClr val="000000"/>
                </a:solidFill>
                <a:latin typeface="Times New Roman"/>
                <a:ea typeface="MS Gothic"/>
              </a:rPr>
              <a:t>if </a:t>
            </a:r>
            <a:r>
              <a:rPr lang="en-US" sz="1800" b="1" strike="noStrike" spc="-7">
                <a:solidFill>
                  <a:srgbClr val="000000"/>
                </a:solidFill>
                <a:latin typeface="Times New Roman"/>
                <a:ea typeface="MS Gothic"/>
              </a:rPr>
              <a:t>you are unable to satisfy these requirements then you shall immediately cease any</a:t>
            </a:r>
            <a:r>
              <a:rPr lang="en-US" sz="1800" b="1" strike="noStrike" spc="109">
                <a:solidFill>
                  <a:srgbClr val="000000"/>
                </a:solidFill>
                <a:latin typeface="Times New Roman"/>
                <a:ea typeface="MS Gothic"/>
              </a:rPr>
              <a:t> </a:t>
            </a:r>
            <a:r>
              <a:rPr lang="en-US" sz="1800" b="1" strike="noStrike" spc="-7">
                <a:solidFill>
                  <a:srgbClr val="000000"/>
                </a:solidFill>
                <a:latin typeface="Times New Roman"/>
                <a:ea typeface="MS Gothic"/>
              </a:rPr>
              <a:t>participation </a:t>
            </a:r>
            <a:r>
              <a:rPr lang="en-US" sz="1800" b="1" strike="noStrike" spc="-1">
                <a:solidFill>
                  <a:srgbClr val="00664D"/>
                </a:solidFill>
                <a:latin typeface="Times New Roman"/>
                <a:ea typeface="MS Gothic"/>
              </a:rPr>
              <a:t>(and would ask you to please leave the call or meeting.)</a:t>
            </a:r>
            <a:endParaRPr lang="sv-SE" sz="1800" b="0" strike="noStrike" spc="-1">
              <a:latin typeface="Arial"/>
            </a:endParaRPr>
          </a:p>
        </p:txBody>
      </p:sp>
      <p:sp>
        <p:nvSpPr>
          <p:cNvPr id="120" name="PlaceHolder 3"/>
          <p:cNvSpPr>
            <a:spLocks noGrp="1"/>
          </p:cNvSpPr>
          <p:nvPr>
            <p:ph type="sldNum" idx="14"/>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F3CF48F6-04C8-4529-B304-F02410414616}" type="slidenum">
              <a:rPr lang="en-GB" sz="1200" b="0" strike="noStrike" spc="-1">
                <a:solidFill>
                  <a:srgbClr val="000000"/>
                </a:solidFill>
                <a:latin typeface="Times New Roman"/>
                <a:ea typeface="MS Gothic"/>
              </a:rPr>
              <a:t>6</a:t>
            </a:fld>
            <a:endParaRPr lang="sv-SE" sz="1200" b="0" strike="noStrike" spc="-1">
              <a:latin typeface="Times New Roman"/>
            </a:endParaRPr>
          </a:p>
        </p:txBody>
      </p:sp>
      <p:sp>
        <p:nvSpPr>
          <p:cNvPr id="121" name="PlaceHolder 4"/>
          <p:cNvSpPr>
            <a:spLocks noGrp="1"/>
          </p:cNvSpPr>
          <p:nvPr>
            <p:ph type="dt" idx="15"/>
          </p:nvPr>
        </p:nvSpPr>
        <p:spPr>
          <a:xfrm>
            <a:off x="914400" y="336600"/>
            <a:ext cx="304524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22" name="Rectangle 10"/>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6440" cy="10357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IEEE-SA standards activities shall allow </a:t>
            </a:r>
            <a:br>
              <a:rPr sz="4400"/>
            </a:br>
            <a:r>
              <a:rPr lang="en-US" sz="2800" b="1" strike="noStrike" spc="-7">
                <a:solidFill>
                  <a:srgbClr val="0070C0"/>
                </a:solidFill>
                <a:latin typeface="Times New Roman"/>
                <a:ea typeface="MS Gothic"/>
              </a:rPr>
              <a:t>the fair &amp; equitable consideration of all</a:t>
            </a:r>
            <a:r>
              <a:rPr lang="en-US" sz="2800" b="1" strike="noStrike" spc="-72">
                <a:solidFill>
                  <a:srgbClr val="0070C0"/>
                </a:solidFill>
                <a:latin typeface="Times New Roman"/>
                <a:ea typeface="MS Gothic"/>
              </a:rPr>
              <a:t> </a:t>
            </a:r>
            <a:r>
              <a:rPr lang="en-US" sz="2800" b="1" strike="noStrike" spc="-7">
                <a:solidFill>
                  <a:srgbClr val="0070C0"/>
                </a:solidFill>
                <a:latin typeface="Times New Roman"/>
                <a:ea typeface="MS Gothic"/>
              </a:rPr>
              <a:t>viewpoints</a:t>
            </a:r>
            <a:endParaRPr lang="sv-SE" sz="2800" b="0" strike="noStrike" spc="-1">
              <a:latin typeface="Arial"/>
            </a:endParaRPr>
          </a:p>
        </p:txBody>
      </p:sp>
      <p:sp>
        <p:nvSpPr>
          <p:cNvPr id="124" name="PlaceHolder 2"/>
          <p:cNvSpPr>
            <a:spLocks noGrp="1"/>
          </p:cNvSpPr>
          <p:nvPr>
            <p:ph/>
          </p:nvPr>
        </p:nvSpPr>
        <p:spPr>
          <a:xfrm>
            <a:off x="914400" y="1905120"/>
            <a:ext cx="10472400" cy="41119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(clause 5.2.1.3) specifies that “</a:t>
            </a:r>
            <a:r>
              <a:rPr lang="en-US" sz="1800" b="1" i="1" strike="noStrike" spc="-7">
                <a:solidFill>
                  <a:srgbClr val="000000"/>
                </a:solidFill>
                <a:latin typeface="Times New Roman"/>
                <a:ea typeface="MS Gothic"/>
              </a:rPr>
              <a:t>the standards development process shall </a:t>
            </a:r>
            <a:r>
              <a:rPr lang="en-US" sz="1800" b="1" i="1" strike="noStrike" spc="-1">
                <a:solidFill>
                  <a:srgbClr val="000000"/>
                </a:solidFill>
                <a:latin typeface="Times New Roman"/>
                <a:ea typeface="MS Gothic"/>
              </a:rPr>
              <a:t>not </a:t>
            </a:r>
            <a:r>
              <a:rPr lang="en-US" sz="1800" b="1" i="1" strike="noStrike" spc="-7">
                <a:solidFill>
                  <a:srgbClr val="000000"/>
                </a:solidFill>
                <a:latin typeface="Times New Roman"/>
                <a:ea typeface="MS Gothic"/>
              </a:rPr>
              <a:t>be dominated by any single interest category, individual, or</a:t>
            </a:r>
            <a:r>
              <a:rPr lang="en-US" sz="1800" b="1" i="1" strike="noStrike" spc="58">
                <a:solidFill>
                  <a:srgbClr val="000000"/>
                </a:solidFill>
                <a:latin typeface="Times New Roman"/>
                <a:ea typeface="MS Gothic"/>
              </a:rPr>
              <a:t> </a:t>
            </a:r>
            <a:r>
              <a:rPr lang="en-US" sz="1800" b="1" i="1" strike="noStrike" spc="-7">
                <a:solidFill>
                  <a:srgbClr val="000000"/>
                </a:solidFill>
                <a:latin typeface="Times New Roman"/>
                <a:ea typeface="MS Gothic"/>
              </a:rPr>
              <a:t>organization”</a:t>
            </a:r>
            <a:endParaRPr lang="sv-SE" sz="1800" b="0" strike="noStrike" spc="-1">
              <a:latin typeface="Arial"/>
            </a:endParaRPr>
          </a:p>
          <a:p>
            <a:pPr marL="230040" indent="-230040">
              <a:lnSpc>
                <a:spcPct val="100000"/>
              </a:lnSpc>
              <a:spcBef>
                <a:spcPts val="479"/>
              </a:spcBef>
              <a:buNone/>
              <a:tabLst>
                <a:tab pos="0" algn="l"/>
              </a:tabLst>
            </a:pPr>
            <a:r>
              <a:rPr lang="en-US" sz="1600" b="1" i="1" strike="noStrike" spc="-1">
                <a:solidFill>
                  <a:srgbClr val="000000"/>
                </a:solidFill>
                <a:latin typeface="Times New Roman"/>
                <a:ea typeface="MS Gothic"/>
              </a:rPr>
              <a:t>	– 	</a:t>
            </a:r>
            <a:r>
              <a:rPr lang="en-US" sz="1600" b="0" i="1" strike="noStrike" spc="-7">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trike="noStrike" spc="-26">
                <a:solidFill>
                  <a:srgbClr val="000000"/>
                </a:solidFill>
                <a:latin typeface="Times New Roman"/>
                <a:ea typeface="MS Gothic"/>
              </a:rPr>
              <a:t> </a:t>
            </a:r>
            <a:r>
              <a:rPr lang="en-US" sz="1600" b="0" i="1" strike="noStrike" spc="-7">
                <a:solidFill>
                  <a:srgbClr val="000000"/>
                </a:solidFill>
                <a:latin typeface="Times New Roman"/>
                <a:ea typeface="MS Gothic"/>
              </a:rPr>
              <a:t>activity”</a:t>
            </a:r>
            <a:endParaRPr lang="sv-SE" sz="1600" b="0" strike="noStrike" spc="-1">
              <a:latin typeface="Arial"/>
            </a:endParaRPr>
          </a:p>
          <a:p>
            <a:pPr marL="230040" indent="-230040" algn="just">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This rule applies equally to those participating in a standards development project and to that project’s leadership</a:t>
            </a:r>
            <a:r>
              <a:rPr lang="en-US" sz="1800" b="1" strike="noStrike" spc="69">
                <a:solidFill>
                  <a:srgbClr val="000000"/>
                </a:solidFill>
                <a:latin typeface="Times New Roman"/>
                <a:ea typeface="MS Gothic"/>
              </a:rPr>
              <a:t> </a:t>
            </a:r>
            <a:r>
              <a:rPr lang="en-US" sz="1800" b="1" strike="noStrike" spc="-7">
                <a:solidFill>
                  <a:srgbClr val="000000"/>
                </a:solidFill>
                <a:latin typeface="Times New Roman"/>
                <a:ea typeface="MS Gothic"/>
              </a:rPr>
              <a:t>group</a:t>
            </a:r>
            <a:endParaRPr lang="sv-SE" sz="1800" b="0" strike="noStrike" spc="-1">
              <a:latin typeface="Arial"/>
            </a:endParaRPr>
          </a:p>
          <a:p>
            <a:pPr marL="230040" indent="-23004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Any person who reasonably suspects that dominance is occurring in a standards development </a:t>
            </a:r>
            <a:r>
              <a:rPr lang="en-US" sz="1800" b="1" strike="noStrike" spc="-1">
                <a:solidFill>
                  <a:srgbClr val="000000"/>
                </a:solidFill>
                <a:latin typeface="Times New Roman"/>
                <a:ea typeface="MS Gothic"/>
              </a:rPr>
              <a:t>project </a:t>
            </a:r>
            <a:r>
              <a:rPr lang="en-US" sz="1800" b="1" strike="noStrike" spc="-7">
                <a:solidFill>
                  <a:srgbClr val="000000"/>
                </a:solidFill>
                <a:latin typeface="Times New Roman"/>
                <a:ea typeface="MS Gothic"/>
              </a:rPr>
              <a:t>is encouraged to bring the issue to the attention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Standards Committee or the project’s IEEE SA Program Manager</a:t>
            </a:r>
            <a:endParaRPr lang="sv-SE" sz="1800" b="0" strike="noStrike" spc="-1">
              <a:latin typeface="Arial"/>
            </a:endParaRPr>
          </a:p>
          <a:p>
            <a:pPr marL="343080" indent="-343080">
              <a:lnSpc>
                <a:spcPct val="100000"/>
              </a:lnSpc>
              <a:spcBef>
                <a:spcPts val="601"/>
              </a:spcBef>
              <a:buNone/>
              <a:tabLst>
                <a:tab pos="0" algn="l"/>
              </a:tabLst>
            </a:pPr>
            <a:endParaRPr lang="sv-SE" sz="1800" b="0" strike="noStrike" spc="-1">
              <a:latin typeface="Arial"/>
            </a:endParaRPr>
          </a:p>
          <a:p>
            <a:pPr marL="343080" indent="-343080">
              <a:lnSpc>
                <a:spcPct val="100000"/>
              </a:lnSpc>
              <a:spcBef>
                <a:spcPts val="601"/>
              </a:spcBef>
              <a:buNone/>
              <a:tabLst>
                <a:tab pos="0" algn="l"/>
              </a:tabLst>
            </a:pPr>
            <a:endParaRPr lang="sv-SE" sz="1800" b="0" strike="noStrike" spc="-1">
              <a:latin typeface="Arial"/>
            </a:endParaRPr>
          </a:p>
        </p:txBody>
      </p:sp>
      <p:sp>
        <p:nvSpPr>
          <p:cNvPr id="125" name="PlaceHolder 3"/>
          <p:cNvSpPr>
            <a:spLocks noGrp="1"/>
          </p:cNvSpPr>
          <p:nvPr>
            <p:ph type="sldNum" idx="16"/>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5F8241A0-3598-4B89-8F4B-926B5BCD7C64}" type="slidenum">
              <a:rPr lang="en-GB" sz="1200" b="0" strike="noStrike" spc="-1">
                <a:solidFill>
                  <a:srgbClr val="000000"/>
                </a:solidFill>
                <a:latin typeface="Times New Roman"/>
                <a:ea typeface="MS Gothic"/>
              </a:rPr>
              <a:t>7</a:t>
            </a:fld>
            <a:endParaRPr lang="sv-SE" sz="1200" b="0" strike="noStrike" spc="-1">
              <a:latin typeface="Times New Roman"/>
            </a:endParaRPr>
          </a:p>
        </p:txBody>
      </p:sp>
      <p:sp>
        <p:nvSpPr>
          <p:cNvPr id="126" name="PlaceHolder 4"/>
          <p:cNvSpPr>
            <a:spLocks noGrp="1"/>
          </p:cNvSpPr>
          <p:nvPr>
            <p:ph type="dt" idx="17"/>
          </p:nvPr>
        </p:nvSpPr>
        <p:spPr>
          <a:xfrm>
            <a:off x="914400" y="336600"/>
            <a:ext cx="304524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27" name="Rectangle 11"/>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PlaceHolder 1"/>
          <p:cNvSpPr>
            <a:spLocks noGrp="1"/>
          </p:cNvSpPr>
          <p:nvPr>
            <p:ph type="sldNum" idx="18"/>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4E89948C-B0C4-42BC-B038-5A639D3DC153}" type="slidenum">
              <a:rPr lang="en-US" sz="1200" b="0" strike="noStrike" spc="-1">
                <a:solidFill>
                  <a:srgbClr val="000000"/>
                </a:solidFill>
                <a:latin typeface="Times New Roman"/>
                <a:ea typeface="MS PGothic"/>
              </a:rPr>
              <a:t>8</a:t>
            </a:fld>
            <a:endParaRPr lang="sv-SE" sz="1200" b="0" strike="noStrike" spc="-1">
              <a:latin typeface="Times New Roman"/>
            </a:endParaRPr>
          </a:p>
        </p:txBody>
      </p:sp>
      <p:sp>
        <p:nvSpPr>
          <p:cNvPr id="129" name="PlaceHolder 2"/>
          <p:cNvSpPr>
            <a:spLocks noGrp="1"/>
          </p:cNvSpPr>
          <p:nvPr>
            <p:ph type="dt" idx="19"/>
          </p:nvPr>
        </p:nvSpPr>
        <p:spPr>
          <a:xfrm>
            <a:off x="914400" y="336600"/>
            <a:ext cx="304524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30" name="PlaceHolder 3"/>
          <p:cNvSpPr>
            <a:spLocks noGrp="1"/>
          </p:cNvSpPr>
          <p:nvPr>
            <p:ph type="title"/>
          </p:nvPr>
        </p:nvSpPr>
        <p:spPr>
          <a:xfrm>
            <a:off x="990720" y="606600"/>
            <a:ext cx="10364400" cy="8877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0000"/>
                </a:solidFill>
                <a:latin typeface="Times New Roman"/>
                <a:ea typeface="MS Gothic"/>
              </a:rPr>
              <a:t>Housekeeping reminder</a:t>
            </a:r>
            <a:endParaRPr lang="sv-SE" sz="2800" b="0" strike="noStrike" spc="-1">
              <a:latin typeface="Arial"/>
            </a:endParaRPr>
          </a:p>
        </p:txBody>
      </p:sp>
      <p:sp>
        <p:nvSpPr>
          <p:cNvPr id="131" name="PlaceHolder 4"/>
          <p:cNvSpPr>
            <a:spLocks noGrp="1"/>
          </p:cNvSpPr>
          <p:nvPr>
            <p:ph/>
          </p:nvPr>
        </p:nvSpPr>
        <p:spPr>
          <a:xfrm>
            <a:off x="914400" y="1525680"/>
            <a:ext cx="10472400" cy="41104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Weekly meeting reminders:</a:t>
            </a:r>
            <a:endParaRPr lang="sv-SE" sz="1800" b="0" strike="noStrike" spc="-1" dirty="0">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IMAT is NOT being used for this session</a:t>
            </a:r>
            <a:endParaRPr lang="sv-SE" sz="1600" b="0" strike="noStrike" spc="-1" dirty="0">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Please ensure that the following information is listed correctly when joining the call: “FIRST NAME LAST NAME, Affiliation” (e.g., Stuart Kerry, OK-Brit; Self)</a:t>
            </a:r>
            <a:endParaRPr lang="sv-SE" sz="1600" b="0" strike="noStrike" spc="-1" dirty="0">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Remember to state your name and affiliation the FIRST TIME you speak</a:t>
            </a:r>
            <a:endParaRPr lang="sv-SE" sz="1600" b="0" strike="noStrike" spc="-1" dirty="0">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When you want to be on the queue, please type “Q” or “q” in the chat window</a:t>
            </a:r>
            <a:endParaRPr lang="sv-SE" sz="1600" b="0" strike="noStrike" spc="-1" dirty="0">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Remember to mute when not speaking, thank you</a:t>
            </a:r>
            <a:endParaRPr lang="sv-SE" sz="1600" b="0" strike="noStrike" spc="-1" dirty="0">
              <a:latin typeface="Arial"/>
            </a:endParaRPr>
          </a:p>
          <a:p>
            <a:pPr marL="228600" indent="-228600" algn="just">
              <a:lnSpc>
                <a:spcPct val="100000"/>
              </a:lnSpc>
              <a:spcBef>
                <a:spcPts val="601"/>
              </a:spcBef>
              <a:buNone/>
              <a:tabLst>
                <a:tab pos="0" algn="l"/>
              </a:tabLst>
            </a:pPr>
            <a:endParaRPr lang="sv-SE" sz="1600" b="0" strike="noStrike" spc="-1" dirty="0">
              <a:latin typeface="Arial"/>
            </a:endParaRPr>
          </a:p>
          <a:p>
            <a:pPr marL="228600" indent="-228600" algn="just">
              <a:lnSpc>
                <a:spcPct val="100000"/>
              </a:lnSpc>
              <a:spcBef>
                <a:spcPts val="601"/>
              </a:spcBef>
              <a:buNone/>
              <a:tabLst>
                <a:tab pos="0" algn="l"/>
              </a:tabLst>
            </a:pPr>
            <a:endParaRPr lang="sv-SE" sz="1600" b="0" strike="noStrike" spc="-1" dirty="0">
              <a:latin typeface="Arial"/>
            </a:endParaRPr>
          </a:p>
          <a:p>
            <a:pPr marL="228600" indent="-228600" algn="just">
              <a:lnSpc>
                <a:spcPct val="100000"/>
              </a:lnSpc>
              <a:spcBef>
                <a:spcPts val="601"/>
              </a:spcBef>
              <a:buNone/>
              <a:tabLst>
                <a:tab pos="0" algn="l"/>
              </a:tabLst>
            </a:pPr>
            <a:endParaRPr lang="sv-SE" sz="1600" b="0" strike="noStrike" spc="-1" dirty="0">
              <a:latin typeface="Arial"/>
            </a:endParaRPr>
          </a:p>
        </p:txBody>
      </p:sp>
      <p:sp>
        <p:nvSpPr>
          <p:cNvPr id="132" name="Rectangle 12"/>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laceHolder 1"/>
          <p:cNvSpPr>
            <a:spLocks noGrp="1"/>
          </p:cNvSpPr>
          <p:nvPr>
            <p:ph type="sldNum" idx="20"/>
          </p:nvPr>
        </p:nvSpPr>
        <p:spPr>
          <a:xfrm>
            <a:off x="5689440" y="6475320"/>
            <a:ext cx="805680" cy="3607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3A502AA7-9BD1-4992-AD5B-6C1E21D842AF}" type="slidenum">
              <a:rPr lang="en-US" sz="1200" b="0" strike="noStrike" spc="-1">
                <a:solidFill>
                  <a:srgbClr val="000000"/>
                </a:solidFill>
                <a:latin typeface="Times New Roman"/>
                <a:ea typeface="MS PGothic"/>
              </a:rPr>
              <a:t>9</a:t>
            </a:fld>
            <a:endParaRPr lang="sv-SE" sz="1200" b="0" strike="noStrike" spc="-1">
              <a:latin typeface="Times New Roman"/>
            </a:endParaRPr>
          </a:p>
        </p:txBody>
      </p:sp>
      <p:sp>
        <p:nvSpPr>
          <p:cNvPr id="134" name="PlaceHolder 2"/>
          <p:cNvSpPr>
            <a:spLocks noGrp="1"/>
          </p:cNvSpPr>
          <p:nvPr>
            <p:ph type="dt" idx="21"/>
          </p:nvPr>
        </p:nvSpPr>
        <p:spPr>
          <a:xfrm>
            <a:off x="914400" y="336600"/>
            <a:ext cx="3045240" cy="270000"/>
          </a:xfrm>
          <a:prstGeom prst="rect">
            <a:avLst/>
          </a:prstGeom>
          <a:noFill/>
          <a:ln w="9360">
            <a:noFill/>
          </a:ln>
        </p:spPr>
        <p:txBody>
          <a:bodyPr lIns="0" tIns="0" rIns="0" bIns="0" numCol="1" spcCol="0" anchor="b">
            <a:noAutofit/>
          </a:bodyPr>
          <a:lstStyle>
            <a:lvl1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800" b="1" strike="noStrike" spc="-1">
                <a:solidFill>
                  <a:srgbClr val="000000"/>
                </a:solidFill>
                <a:latin typeface="Times New Roman"/>
                <a:ea typeface="MS Gothic"/>
              </a:defRPr>
            </a:lvl1p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strike="noStrike" spc="-1">
                <a:solidFill>
                  <a:srgbClr val="000000"/>
                </a:solidFill>
                <a:latin typeface="Times New Roman"/>
                <a:ea typeface="MS Gothic"/>
              </a:rPr>
              <a:t>Nov 2022</a:t>
            </a:r>
            <a:endParaRPr lang="sv-SE" sz="1800" b="0" strike="noStrike" spc="-1">
              <a:latin typeface="Times New Roman"/>
            </a:endParaRPr>
          </a:p>
        </p:txBody>
      </p:sp>
      <p:sp>
        <p:nvSpPr>
          <p:cNvPr id="135" name="PlaceHolder 3"/>
          <p:cNvSpPr>
            <a:spLocks noGrp="1"/>
          </p:cNvSpPr>
          <p:nvPr>
            <p:ph type="title"/>
          </p:nvPr>
        </p:nvSpPr>
        <p:spPr>
          <a:xfrm>
            <a:off x="990720" y="606600"/>
            <a:ext cx="10364400" cy="8877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Agenda</a:t>
            </a:r>
            <a:endParaRPr lang="sv-SE" sz="2800" b="0" strike="noStrike" spc="-1">
              <a:latin typeface="Arial"/>
            </a:endParaRPr>
          </a:p>
        </p:txBody>
      </p:sp>
      <p:sp>
        <p:nvSpPr>
          <p:cNvPr id="136" name="PlaceHolder 4"/>
          <p:cNvSpPr>
            <a:spLocks noGrp="1"/>
          </p:cNvSpPr>
          <p:nvPr>
            <p:ph/>
          </p:nvPr>
        </p:nvSpPr>
        <p:spPr>
          <a:xfrm>
            <a:off x="914400" y="1525680"/>
            <a:ext cx="10580040" cy="49240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Meeting called to order</a:t>
            </a:r>
            <a:endParaRPr lang="sv-SE" sz="1800" b="0" strike="noStrike" spc="-1">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Administrative items (IEEE 802 and IEEE SA required notices)</a:t>
            </a:r>
            <a:endParaRPr lang="sv-SE" sz="1800" b="0" strike="noStrike" spc="-1">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Housekeeping reminder</a:t>
            </a:r>
            <a:endParaRPr lang="sv-SE" sz="1800" b="0" strike="noStrike" spc="-1">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Review and approve agenda</a:t>
            </a:r>
            <a:endParaRPr lang="sv-SE" sz="1800" b="0" strike="noStrike" spc="-1">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Review minutes from 15 August 2022 call (doc nr. </a:t>
            </a:r>
            <a:r>
              <a:rPr lang="en-US" sz="1800" b="1" u="sng" strike="noStrike" spc="-7">
                <a:solidFill>
                  <a:srgbClr val="3333CC"/>
                </a:solidFill>
                <a:uFillTx/>
                <a:latin typeface="Times New Roman"/>
                <a:ea typeface="MS Gothic"/>
                <a:hlinkClick r:id="rId3"/>
              </a:rPr>
              <a:t>18-22-0099r0</a:t>
            </a:r>
            <a:r>
              <a:rPr lang="en-US" sz="1800" b="1" strike="noStrike" spc="-7">
                <a:solidFill>
                  <a:srgbClr val="000000"/>
                </a:solidFill>
                <a:latin typeface="Times New Roman"/>
                <a:ea typeface="MS Gothic"/>
              </a:rPr>
              <a:t>)</a:t>
            </a:r>
            <a:endParaRPr lang="sv-SE" sz="1800" b="0" strike="noStrike" spc="-1">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Discussion items</a:t>
            </a:r>
            <a:endParaRPr lang="sv-SE" sz="1800" b="0" strike="noStrike" spc="-1">
              <a:latin typeface="Arial"/>
            </a:endParaRPr>
          </a:p>
          <a:p>
            <a:pPr marL="863640" lvl="1" indent="-324000" algn="just">
              <a:lnSpc>
                <a:spcPct val="100000"/>
              </a:lnSpc>
              <a:spcBef>
                <a:spcPts val="1134"/>
              </a:spcBef>
              <a:buClr>
                <a:srgbClr val="000000"/>
              </a:buClr>
              <a:buSzPct val="75000"/>
              <a:buFont typeface="Symbol"/>
              <a:buChar char=""/>
              <a:tabLst>
                <a:tab pos="230040" algn="l"/>
              </a:tabLst>
            </a:pPr>
            <a:r>
              <a:rPr lang="en-US" sz="1800" b="1" u="sng" strike="noStrike" spc="-7">
                <a:solidFill>
                  <a:srgbClr val="000000"/>
                </a:solidFill>
                <a:uFillTx/>
                <a:latin typeface="Times New Roman"/>
                <a:ea typeface="MS Gothic"/>
              </a:rPr>
              <a:t>New meeting time, strawpoll results</a:t>
            </a:r>
            <a:endParaRPr lang="sv-SE" sz="1800" b="0" strike="noStrike" spc="-1">
              <a:latin typeface="Arial"/>
            </a:endParaRPr>
          </a:p>
          <a:p>
            <a:pPr marL="863640" lvl="1" indent="-324000" algn="just">
              <a:lnSpc>
                <a:spcPct val="100000"/>
              </a:lnSpc>
              <a:spcBef>
                <a:spcPts val="1134"/>
              </a:spcBef>
              <a:buClr>
                <a:srgbClr val="000000"/>
              </a:buClr>
              <a:buSzPct val="75000"/>
              <a:buFont typeface="Symbol"/>
              <a:buChar char=""/>
              <a:tabLst>
                <a:tab pos="230040" algn="l"/>
              </a:tabLst>
            </a:pPr>
            <a:r>
              <a:rPr lang="en-US" sz="1800" b="1" strike="noStrike" spc="-7">
                <a:solidFill>
                  <a:srgbClr val="000000"/>
                </a:solidFill>
                <a:latin typeface="Times New Roman"/>
                <a:ea typeface="MS Gothic"/>
              </a:rPr>
              <a:t>Scope statement reminder</a:t>
            </a:r>
            <a:endParaRPr lang="sv-SE" sz="1800" b="0" strike="noStrike" spc="-1">
              <a:latin typeface="Arial"/>
            </a:endParaRPr>
          </a:p>
          <a:p>
            <a:pPr marL="863640" lvl="1" indent="-324000" algn="just">
              <a:lnSpc>
                <a:spcPct val="100000"/>
              </a:lnSpc>
              <a:spcBef>
                <a:spcPts val="1134"/>
              </a:spcBef>
              <a:buClr>
                <a:srgbClr val="000000"/>
              </a:buClr>
              <a:buSzPct val="75000"/>
              <a:buFont typeface="Symbol"/>
              <a:buChar char=""/>
              <a:tabLst>
                <a:tab pos="230040" algn="l"/>
              </a:tabLst>
            </a:pPr>
            <a:r>
              <a:rPr lang="en-US" sz="1800" b="1" strike="noStrike" spc="-7">
                <a:solidFill>
                  <a:srgbClr val="000000"/>
                </a:solidFill>
                <a:latin typeface="Times New Roman"/>
                <a:ea typeface="MS Gothic"/>
              </a:rPr>
              <a:t>Skeletal draft: </a:t>
            </a:r>
            <a:r>
              <a:rPr lang="en-US" sz="1800" b="1" u="sng" strike="noStrike" spc="-7">
                <a:solidFill>
                  <a:srgbClr val="3333CC"/>
                </a:solidFill>
                <a:uFillTx/>
                <a:latin typeface="Times New Roman"/>
                <a:ea typeface="MS Gothic"/>
                <a:hlinkClick r:id="rId4"/>
              </a:rPr>
              <a:t>18-22-0087r0</a:t>
            </a:r>
            <a:endParaRPr lang="sv-SE" sz="1800" b="0" strike="noStrike" spc="-1">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Any other business</a:t>
            </a:r>
            <a:endParaRPr lang="sv-SE" sz="1800" b="0" strike="noStrike" spc="-1">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Adjourn</a:t>
            </a:r>
            <a:endParaRPr lang="sv-SE" sz="1800" b="0" strike="noStrike" spc="-1">
              <a:latin typeface="Arial"/>
            </a:endParaRPr>
          </a:p>
          <a:p>
            <a:pPr marL="228600" indent="-228600" algn="just">
              <a:lnSpc>
                <a:spcPct val="100000"/>
              </a:lnSpc>
              <a:spcBef>
                <a:spcPts val="601"/>
              </a:spcBef>
              <a:buNone/>
              <a:tabLst>
                <a:tab pos="0" algn="l"/>
              </a:tabLst>
            </a:pPr>
            <a:endParaRPr lang="sv-SE" sz="1800" b="0" strike="noStrike" spc="-1">
              <a:latin typeface="Arial"/>
            </a:endParaRPr>
          </a:p>
          <a:p>
            <a:pPr marL="228600" indent="-228600" algn="just">
              <a:lnSpc>
                <a:spcPct val="100000"/>
              </a:lnSpc>
              <a:spcBef>
                <a:spcPts val="601"/>
              </a:spcBef>
              <a:buNone/>
              <a:tabLst>
                <a:tab pos="0" algn="l"/>
              </a:tabLst>
            </a:pPr>
            <a:endParaRPr lang="sv-SE" sz="1800" b="0" strike="noStrike" spc="-1">
              <a:latin typeface="Arial"/>
            </a:endParaRPr>
          </a:p>
        </p:txBody>
      </p:sp>
      <p:sp>
        <p:nvSpPr>
          <p:cNvPr id="137" name="Rectangle 13"/>
          <p:cNvSpPr/>
          <p:nvPr/>
        </p:nvSpPr>
        <p:spPr>
          <a:xfrm>
            <a:off x="7920000" y="6480000"/>
            <a:ext cx="3417840" cy="2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79586</TotalTime>
  <Words>1745</Words>
  <Application>Microsoft Macintosh PowerPoint</Application>
  <PresentationFormat>Widescreen</PresentationFormat>
  <Paragraphs>210</Paragraphs>
  <Slides>14</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DejaVu Serif</vt:lpstr>
      <vt:lpstr>Symbol</vt:lpstr>
      <vt:lpstr>Times New Roman</vt:lpstr>
      <vt:lpstr>Wingdings</vt:lpstr>
      <vt:lpstr>Office Theme</vt:lpstr>
      <vt:lpstr>Office Theme</vt:lpstr>
      <vt:lpstr>IEEE 802.18 RR-TAG ISUS Ad-hoc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New meeting time,  strawpoll results</vt:lpstr>
      <vt:lpstr>Scope statement for rewriting (for completion)</vt:lpstr>
      <vt:lpstr>Any other business</vt:lpstr>
      <vt:lpstr>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22/0075r0</dc:title>
  <dc:subject/>
  <dc:creator/>
  <cp:keywords>21 21 21 21 21 21 21 21 July 2022</cp:keywords>
  <dc:description/>
  <cp:lastModifiedBy>Andersdotter, Amelia (Senior WLAN Standards Manager)</cp:lastModifiedBy>
  <cp:revision>4797</cp:revision>
  <cp:lastPrinted>1601-01-01T00:00:00Z</cp:lastPrinted>
  <dcterms:created xsi:type="dcterms:W3CDTF">2016-03-03T14:54:45Z</dcterms:created>
  <dcterms:modified xsi:type="dcterms:W3CDTF">2022-11-29T08:11:17Z</dcterms:modified>
  <cp:category>IEEE 802.18 RR-TAG agenda</cp:category>
  <dc:language>sv-SE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12</vt:i4>
  </property>
  <property fmtid="{D5CDD505-2E9C-101B-9397-08002B2CF9AE}" pid="3" name="PresentationFormat">
    <vt:lpwstr>Widescreen</vt:lpwstr>
  </property>
  <property fmtid="{D5CDD505-2E9C-101B-9397-08002B2CF9AE}" pid="4" name="Slides">
    <vt:i4>15</vt:i4>
  </property>
</Properties>
</file>