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900" r:id="rId12"/>
    <p:sldId id="902" r:id="rId13"/>
    <p:sldId id="904" r:id="rId14"/>
    <p:sldId id="903" r:id="rId15"/>
    <p:sldId id="877" r:id="rId16"/>
    <p:sldId id="882" r:id="rId17"/>
    <p:sldId id="901" r:id="rId18"/>
    <p:sldId id="898" r:id="rId19"/>
    <p:sldId id="89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8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84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24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87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9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802.18-22/0145r1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43-00-0000-weekly-teleconference-minutes-3-nov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8-00-0mmW-mmwave-ad-hoc-minutes-12-october-202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48-00-0mmW-mmwave-ad-hoc-minutes-26-october-2022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ramadate.org/BDLhXps3LFuTDK7Q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7-0000-status-of-ongoing-consultations-and-tag-documents-for-approval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soumu.go.jp/menu_news/s-news/01kiban10_02000041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2/december-2022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51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msit.go.kr/bbs/view.do?sCode=user&amp;mId=109&amp;mPid=103&amp;pageIndex=&amp;bbsSeqNo=84&amp;nttSeqNo=3179519&amp;searchOpt=ALL&amp;searchTxt=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8-0000-teleconference-call-in-info.pptx" TargetMode="External"/><Relationship Id="rId5" Type="http://schemas.openxmlformats.org/officeDocument/2006/relationships/hyperlink" Target="https://ieeesa.webex.com/ieeesa/j.php?MTID=mf9563fbcb7916d8f12293514ac3efd25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Vijay </a:t>
            </a:r>
            <a:r>
              <a:rPr lang="en-US" sz="1600" spc="-5" dirty="0" err="1" smtClean="0">
                <a:latin typeface="+mj-lt"/>
                <a:cs typeface="Arial"/>
              </a:rPr>
              <a:t>Auluck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3 November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18-22/0143r0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Disband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Motion #3 </a:t>
            </a:r>
            <a:r>
              <a:rPr lang="en-US" sz="1800" spc="-5" dirty="0">
                <a:cs typeface="Arial"/>
              </a:rPr>
              <a:t>(Internal):  To </a:t>
            </a:r>
            <a:r>
              <a:rPr lang="en-US" sz="1800" spc="-5" dirty="0" smtClean="0">
                <a:cs typeface="Arial"/>
              </a:rPr>
              <a:t>approve disbanding the IEEE 802.18 </a:t>
            </a:r>
            <a:r>
              <a:rPr lang="en-US" sz="1800" spc="-5" dirty="0" err="1" smtClean="0">
                <a:cs typeface="Arial"/>
              </a:rPr>
              <a:t>mmWave</a:t>
            </a:r>
            <a:r>
              <a:rPr lang="en-US" sz="1800" spc="-5" dirty="0" smtClean="0">
                <a:cs typeface="Arial"/>
              </a:rPr>
              <a:t> ad-hoc.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Vijay </a:t>
            </a:r>
            <a:r>
              <a:rPr lang="en-US" sz="1600" spc="-5" dirty="0" err="1" smtClean="0">
                <a:cs typeface="Arial"/>
              </a:rPr>
              <a:t>Auluck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Stuart Kerry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Discussion on 45 GHz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50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Disband the </a:t>
            </a:r>
            <a:r>
              <a:rPr lang="en-US" sz="2800" dirty="0" err="1">
                <a:solidFill>
                  <a:srgbClr val="0070C0"/>
                </a:solidFill>
              </a:rPr>
              <a:t>mmWave</a:t>
            </a:r>
            <a:r>
              <a:rPr lang="en-US" sz="2800" dirty="0">
                <a:solidFill>
                  <a:srgbClr val="0070C0"/>
                </a:solidFill>
              </a:rPr>
              <a:t> ad-hoc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(Internal):  To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12 October and 26 October 2022 </a:t>
            </a:r>
            <a:r>
              <a:rPr lang="en-US" sz="1800" spc="-5" dirty="0" err="1" smtClean="0">
                <a:latin typeface="+mj-lt"/>
                <a:cs typeface="Arial"/>
              </a:rPr>
              <a:t>mmWave</a:t>
            </a:r>
            <a:r>
              <a:rPr lang="en-US" sz="1800" spc="-5" dirty="0" smtClean="0">
                <a:latin typeface="+mj-lt"/>
                <a:cs typeface="Arial"/>
              </a:rPr>
              <a:t> ad-hoc calls </a:t>
            </a:r>
            <a:r>
              <a:rPr lang="en-US" sz="1800" spc="-5" dirty="0">
                <a:latin typeface="+mj-lt"/>
                <a:cs typeface="Arial"/>
              </a:rPr>
              <a:t>as shown in the </a:t>
            </a:r>
            <a:r>
              <a:rPr lang="en-US" sz="1800" spc="-5" dirty="0" smtClean="0">
                <a:latin typeface="+mj-lt"/>
                <a:cs typeface="Arial"/>
              </a:rPr>
              <a:t>documents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18-22/0138r0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and 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18-22/0148r0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ISUS ad-hoc:  Change of teleconference call schedule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b="0" dirty="0"/>
              <a:t>An </a:t>
            </a:r>
            <a:r>
              <a:rPr lang="en-US" sz="1800" b="0" dirty="0">
                <a:hlinkClick r:id="rId3"/>
              </a:rPr>
              <a:t>online poll</a:t>
            </a:r>
            <a:r>
              <a:rPr lang="en-US" sz="1800" b="0" dirty="0"/>
              <a:t> </a:t>
            </a:r>
            <a:r>
              <a:rPr lang="en-US" sz="1800" b="0" dirty="0" smtClean="0"/>
              <a:t>of </a:t>
            </a:r>
            <a:r>
              <a:rPr lang="en-US" sz="1800" b="0" dirty="0"/>
              <a:t>time slots </a:t>
            </a:r>
            <a:r>
              <a:rPr lang="en-US" sz="1800" b="0" dirty="0" smtClean="0"/>
              <a:t>was sent on 18 November 2022.  The ad-hoc met on 28 November 2022, and recommended to change the teleconference call schedule from Mondays at 11:00am ET for 60 minutes to Fridays at 12:00pm ET for 60 minutes.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ISUS ad-hoc:  Change of teleconference call schedule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Motion #5 </a:t>
            </a:r>
            <a:r>
              <a:rPr lang="en-US" sz="1800" spc="-5" dirty="0">
                <a:cs typeface="Arial"/>
              </a:rPr>
              <a:t>(Internal):  </a:t>
            </a:r>
            <a:r>
              <a:rPr lang="en-US" sz="1800" dirty="0" smtClean="0"/>
              <a:t>The </a:t>
            </a:r>
            <a:r>
              <a:rPr lang="en-US" sz="1800" dirty="0"/>
              <a:t>802.18 </a:t>
            </a:r>
            <a:r>
              <a:rPr lang="en-US" sz="1800" dirty="0" smtClean="0"/>
              <a:t>Chair </a:t>
            </a:r>
            <a:r>
              <a:rPr lang="en-US" sz="1800" dirty="0"/>
              <a:t>designee is directed to conduct, as necessary, the </a:t>
            </a:r>
            <a:r>
              <a:rPr lang="en-US" sz="1800" dirty="0" smtClean="0"/>
              <a:t>ISUS ad-hoc teleconference </a:t>
            </a:r>
            <a:r>
              <a:rPr lang="en-US" sz="1800" dirty="0"/>
              <a:t>calls </a:t>
            </a:r>
            <a:r>
              <a:rPr lang="en-US" sz="1800" dirty="0" smtClean="0"/>
              <a:t>on Fridays at 12:00 ET for 60 </a:t>
            </a:r>
            <a:r>
              <a:rPr lang="en-US" sz="1800" dirty="0" smtClean="0"/>
              <a:t>minutes from 9 December 2023 </a:t>
            </a:r>
            <a:r>
              <a:rPr lang="en-US" sz="1800" dirty="0" smtClean="0"/>
              <a:t>through 26 </a:t>
            </a:r>
            <a:r>
              <a:rPr lang="en-US" sz="1800" dirty="0"/>
              <a:t>May </a:t>
            </a:r>
            <a:r>
              <a:rPr lang="en-US" sz="1800" dirty="0" smtClean="0"/>
              <a:t>2023.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Amelia </a:t>
            </a:r>
            <a:r>
              <a:rPr lang="en-US" sz="1600" spc="-5" dirty="0" err="1" smtClean="0">
                <a:cs typeface="Arial"/>
              </a:rPr>
              <a:t>Andersdotter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Ben Rolfe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Clarification on the start date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8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 December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Japan MIC:  </a:t>
            </a:r>
            <a:r>
              <a:rPr lang="en-GB" sz="1400" u="sng" dirty="0">
                <a:hlinkClick r:id="rId4"/>
              </a:rPr>
              <a:t>Request for comments on Japan’s positons on the 2023 World </a:t>
            </a:r>
            <a:r>
              <a:rPr lang="en-GB" sz="1400" u="sng" dirty="0" err="1">
                <a:hlinkClick r:id="rId4"/>
              </a:rPr>
              <a:t>Radiocommunication</a:t>
            </a:r>
            <a:r>
              <a:rPr lang="en-GB" sz="1400" u="sng" dirty="0">
                <a:hlinkClick r:id="rId4"/>
              </a:rPr>
              <a:t> Conference (WRC-23)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3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Following the consultation that ended in early October 2022, Japan MIC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updated frequency structure action plan</a:t>
            </a:r>
            <a:r>
              <a:rPr lang="en-US" sz="1600" dirty="0" smtClean="0">
                <a:solidFill>
                  <a:schemeClr val="tx1"/>
                </a:solidFill>
              </a:rPr>
              <a:t> on 21 November 2022.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Proceed with </a:t>
            </a:r>
            <a:r>
              <a:rPr lang="en-US" sz="1400" dirty="0"/>
              <a:t>studies on sharing with other wireless systems regarding frequency expansion to the 6425~7125 MHz band. and the IMT candidate frequency band (7025~7125 MHz) at WRC-23. Japan MIC will summarize the technical conditions during </a:t>
            </a:r>
            <a:r>
              <a:rPr lang="en-US" sz="1400" dirty="0" smtClean="0"/>
              <a:t>FY2023.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Consider the </a:t>
            </a:r>
            <a:r>
              <a:rPr lang="en-US" sz="1400" dirty="0"/>
              <a:t>matter regarding the high power outdoor use of wireless LAN in the 5925~6425 MHz band and the use of narrow band devices, e.g., technical conditions including the possibility of frequency sharing</a:t>
            </a:r>
            <a:r>
              <a:rPr lang="en-US" sz="14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Korea MSIT published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updated table of frequency allocation</a:t>
            </a:r>
            <a:r>
              <a:rPr lang="en-US" sz="1600" dirty="0" smtClean="0">
                <a:solidFill>
                  <a:schemeClr val="tx1"/>
                </a:solidFill>
              </a:rPr>
              <a:t> that takes into account satellite usage at 5460~5470 MHz and 5470~5570 </a:t>
            </a:r>
            <a:r>
              <a:rPr lang="en-US" sz="1600" dirty="0" err="1" smtClean="0">
                <a:solidFill>
                  <a:schemeClr val="tx1"/>
                </a:solidFill>
              </a:rPr>
              <a:t>MHz.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5 December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246610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8 December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9 December 2022,</a:t>
                      </a:r>
                    </a:p>
                    <a:p>
                      <a:r>
                        <a:rPr lang="en-US" sz="1500" baseline="0" dirty="0" smtClean="0"/>
                        <a:t>12:00pm ET to 1:00pm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hlinkClick r:id="rId5"/>
                        </a:rPr>
                        <a:t>https://ieeesa.webex.com/ieeesa/j.php?MTID=mf9563fbcb7916d8f12293514ac3efd25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18-16/0038r28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plenary/wireless 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</a:t>
            </a:r>
            <a:r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) ad-hoc chair:  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17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r>
              <a:rPr lang="en-US" sz="1600" spc="-5" dirty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15:56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Disband the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mmWave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ad-hoc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Change of the ISUS ad-hoc teleconference call schedule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70206</TotalTime>
  <Words>1900</Words>
  <Application>Microsoft Office PowerPoint</Application>
  <PresentationFormat>Widescreen</PresentationFormat>
  <Paragraphs>385</Paragraphs>
  <Slides>21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Disband the mmWave ad-hoc (1)</vt:lpstr>
      <vt:lpstr>Disband the mmWave ad-hoc (2)</vt:lpstr>
      <vt:lpstr>ISUS ad-hoc:  Change of teleconference call schedule (1)</vt:lpstr>
      <vt:lpstr>ISUS ad-hoc:  Change of teleconference call schedule (2)</vt:lpstr>
      <vt:lpstr>Status of ongoing consultations</vt:lpstr>
      <vt:lpstr>General discussion items (1)</vt:lpstr>
      <vt:lpstr>General discussion items (2)</vt:lpstr>
      <vt:lpstr>Meeting schedule:  next week (week of 5 December 2022)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22/0145r1</dc:title>
  <dc:creator/>
  <cp:keywords>1 December 2022</cp:keywords>
  <cp:lastModifiedBy>Edward Au</cp:lastModifiedBy>
  <cp:revision>5062</cp:revision>
  <cp:lastPrinted>1601-01-01T00:00:00Z</cp:lastPrinted>
  <dcterms:created xsi:type="dcterms:W3CDTF">2016-03-03T14:54:45Z</dcterms:created>
  <dcterms:modified xsi:type="dcterms:W3CDTF">2022-12-01T21:07:37Z</dcterms:modified>
  <cp:category>IEEE 802.18 RR-TAG agenda</cp:category>
</cp:coreProperties>
</file>