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01" r:id="rId13"/>
    <p:sldId id="902" r:id="rId14"/>
    <p:sldId id="899" r:id="rId15"/>
    <p:sldId id="900" r:id="rId16"/>
    <p:sldId id="882" r:id="rId17"/>
    <p:sldId id="869" r:id="rId18"/>
    <p:sldId id="878" r:id="rId19"/>
    <p:sldId id="868" r:id="rId20"/>
    <p:sldId id="898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78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33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72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8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40-00-0000-weekly-teleconference-minutes-27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3-0000-status-of-ongoing-consultations-and-tag-documents-for-approval.docx" TargetMode="External"/><Relationship Id="rId7" Type="http://schemas.openxmlformats.org/officeDocument/2006/relationships/hyperlink" Target="https://www.acma.gov.au/consultations/2022-10/new-arrangements-low-interference-potential-devices-consultation-35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kom.no/aktuelt/frekvensbehov-mot-2030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www.ic.gc.ca/eic/site/smt-gst.nsf/eng/sf11817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om.no/aktuelt/frekvensbehov-mot-203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1/november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t.gov.in/sites/default/files/NFAP%202022%20Document%20for%20e-release.pdf?download=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ar.google.com/calendar/u/0/embed?src=c2gedttabtbj4bps23j4847004@group.calendar.google.com&amp;ctz=America/New_York" TargetMode="External"/><Relationship Id="rId5" Type="http://schemas.openxmlformats.org/officeDocument/2006/relationships/hyperlink" Target="https://mentor.ieee.org/802.18/dcn/16/18-16-0038-27-0000-teleconference-call-in-info.pptx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 November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27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18-22/0140r0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err="1" smtClean="0">
                <a:latin typeface="+mj-lt"/>
                <a:cs typeface="Arial"/>
              </a:rPr>
              <a:t>Tuncer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err="1" smtClean="0">
                <a:latin typeface="+mj-lt"/>
                <a:cs typeface="Arial"/>
              </a:rPr>
              <a:t>Baykas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4"/>
              </a:rPr>
              <a:t>Consultation on the Spectrum Outlook 2022 to </a:t>
            </a:r>
            <a:r>
              <a:rPr lang="en-GB" sz="1400" u="sng" dirty="0" smtClean="0">
                <a:hlinkClick r:id="rId4"/>
              </a:rPr>
              <a:t>2026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GB" sz="1400" dirty="0" smtClean="0"/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Norway </a:t>
            </a:r>
            <a:r>
              <a:rPr lang="en-GB" sz="1400" dirty="0" err="1" smtClean="0"/>
              <a:t>Nkom</a:t>
            </a:r>
            <a:r>
              <a:rPr lang="en-GB" sz="1400" dirty="0" smtClean="0"/>
              <a:t>:  </a:t>
            </a:r>
            <a:r>
              <a:rPr lang="en-GB" sz="1400" dirty="0" smtClean="0">
                <a:hlinkClick r:id="rId6"/>
              </a:rPr>
              <a:t>Frequency management towards 2030</a:t>
            </a:r>
            <a:endParaRPr lang="en-GB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November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Australia ACMA:  </a:t>
            </a:r>
            <a:r>
              <a:rPr lang="en-GB" sz="1400" u="sng" dirty="0">
                <a:hlinkClick r:id="rId7"/>
              </a:rPr>
              <a:t>New arrangements for low interference potential devices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4 November 2022 (extended)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18 November 2022 (extended) 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 November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18-22/0119r2 </a:t>
            </a:r>
            <a:r>
              <a:rPr lang="en-US" sz="1600" spc="-5" dirty="0">
                <a:solidFill>
                  <a:srgbClr val="3333CC"/>
                </a:solidFill>
                <a:cs typeface="Arial"/>
              </a:rPr>
              <a:t>(Placeholder)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0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>
                <a:latin typeface="+mj-lt"/>
                <a:cs typeface="Arial"/>
              </a:rPr>
              <a:t>Motion </a:t>
            </a:r>
            <a:r>
              <a:rPr lang="en-US" sz="1800" spc="-5" smtClean="0">
                <a:latin typeface="+mj-lt"/>
                <a:cs typeface="Arial"/>
              </a:rPr>
              <a:t>#3 </a:t>
            </a:r>
            <a:r>
              <a:rPr lang="en-US" sz="1800" spc="-5" dirty="0" smtClean="0">
                <a:latin typeface="+mj-lt"/>
                <a:cs typeface="Arial"/>
              </a:rPr>
              <a:t>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18-22/0119r3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 smtClean="0"/>
              <a:t>Frequency management towards 2030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19 October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16 November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3 November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www.nkom.no/aktuelt/frekvensbehov-mot-2030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18-22/01XXrX (Placeholder)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51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18-22/01XXrX (Placeholder)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GB" sz="1800" dirty="0" smtClean="0"/>
              <a:t>consultation </a:t>
            </a:r>
            <a:r>
              <a:rPr lang="en-US" sz="1800" dirty="0" smtClean="0"/>
              <a:t>“Frequency management towards 2030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</a:t>
            </a:r>
            <a:r>
              <a:rPr lang="en-US" sz="1800" spc="-5" dirty="0" smtClean="0">
                <a:latin typeface="+mj-lt"/>
                <a:cs typeface="Arial"/>
              </a:rPr>
              <a:t>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8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November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17 November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October 2022, India DOT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National Frequency Allocation Plan - 2022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) ad-hoc chair:  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7 November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9923"/>
              </p:ext>
            </p:extLst>
          </p:nvPr>
        </p:nvGraphicFramePr>
        <p:xfrm>
          <a:off x="838200" y="1705690"/>
          <a:ext cx="10439401" cy="919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10 November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7987" y="2695141"/>
            <a:ext cx="10519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7 November 2022 is cancelled.</a:t>
            </a:r>
          </a:p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 ad-hoc on 8 November 2022 is cancelled.</a:t>
            </a:r>
            <a:endParaRPr lang="en-US" sz="15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>
                <a:cs typeface="Arial"/>
              </a:rPr>
              <a:t>Call for </a:t>
            </a:r>
            <a:r>
              <a:rPr lang="en-US" sz="1800" b="0" spc="-5" dirty="0" err="1">
                <a:cs typeface="Arial"/>
              </a:rPr>
              <a:t>mmWave</a:t>
            </a:r>
            <a:r>
              <a:rPr lang="en-US" sz="1800" b="0" spc="-5" dirty="0">
                <a:cs typeface="Arial"/>
              </a:rPr>
              <a:t> ad-hoc </a:t>
            </a:r>
            <a:r>
              <a:rPr lang="en-US" sz="1800" b="0" spc="-5" dirty="0" smtClean="0">
                <a:cs typeface="Arial"/>
              </a:rPr>
              <a:t>chair:  </a:t>
            </a:r>
            <a:r>
              <a:rPr lang="en-US" sz="1800" b="0" spc="-5" dirty="0">
                <a:cs typeface="Arial"/>
              </a:rPr>
              <a:t>nomination </a:t>
            </a:r>
            <a:r>
              <a:rPr lang="en-US" sz="1800" b="0" spc="-5" dirty="0" smtClean="0">
                <a:cs typeface="Arial"/>
              </a:rPr>
              <a:t>period is extended to 8:00am Bangkok local time </a:t>
            </a:r>
            <a:r>
              <a:rPr lang="en-US" sz="1800" b="0" spc="-5" dirty="0">
                <a:cs typeface="Arial"/>
              </a:rPr>
              <a:t>on </a:t>
            </a:r>
            <a:r>
              <a:rPr lang="en-US" sz="1800" b="0" spc="-5" dirty="0" smtClean="0">
                <a:cs typeface="Arial"/>
              </a:rPr>
              <a:t>Thursday, 17 November </a:t>
            </a:r>
            <a:r>
              <a:rPr lang="en-US" sz="1800" b="0" spc="-5" dirty="0">
                <a:cs typeface="Arial"/>
              </a:rPr>
              <a:t>2022.</a:t>
            </a:r>
            <a:endParaRPr lang="en-US" sz="1600" b="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trike="sngStrike" spc="-5" dirty="0">
                <a:solidFill>
                  <a:srgbClr val="00B050"/>
                </a:solidFill>
                <a:cs typeface="Arial"/>
              </a:rPr>
              <a:t>Discussion and Motion:  Response to Norway </a:t>
            </a:r>
            <a:r>
              <a:rPr lang="en-US" sz="1800" i="1" strike="sngStrike" spc="-5" dirty="0" err="1">
                <a:solidFill>
                  <a:srgbClr val="00B050"/>
                </a:solidFill>
                <a:cs typeface="Arial"/>
              </a:rPr>
              <a:t>Nkom’s</a:t>
            </a:r>
            <a:r>
              <a:rPr lang="en-US" sz="1800" i="1" strike="sngStrike" spc="-5" dirty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Discussion and Motion:  Response to India TRAI’s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69941</TotalTime>
  <Words>1973</Words>
  <Application>Microsoft Office PowerPoint</Application>
  <PresentationFormat>Widescreen</PresentationFormat>
  <Paragraphs>383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India TRAI’s consultation (1)</vt:lpstr>
      <vt:lpstr>India TRAI’s consultation (2)</vt:lpstr>
      <vt:lpstr>Norway Nkom’s consultation (1)</vt:lpstr>
      <vt:lpstr>Norway Nkom’s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7 November 2022)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22/0139r1</dc:title>
  <dc:creator/>
  <cp:keywords>3 November 2022</cp:keywords>
  <cp:lastModifiedBy>Edward Au</cp:lastModifiedBy>
  <cp:revision>5022</cp:revision>
  <cp:lastPrinted>1601-01-01T00:00:00Z</cp:lastPrinted>
  <dcterms:created xsi:type="dcterms:W3CDTF">2016-03-03T14:54:45Z</dcterms:created>
  <dcterms:modified xsi:type="dcterms:W3CDTF">2022-11-03T19:34:16Z</dcterms:modified>
  <cp:category>IEEE 802.18 RR-TAG agenda</cp:category>
</cp:coreProperties>
</file>