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98" r:id="rId17"/>
    <p:sldId id="894" r:id="rId18"/>
    <p:sldId id="895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6-00-0000-weekly-teleconference-minutes-20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2-0000-status-of-ongoing-consultations-and-tag-documents-for-approval.docx" TargetMode="External"/><Relationship Id="rId7" Type="http://schemas.openxmlformats.org/officeDocument/2006/relationships/hyperlink" Target="https://www.acma.gov.au/consultations/2022-10/new-arrangements-low-interference-potential-devices-consultation-35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kom.no/aktuelt/frekvensbehov-mot-2030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www.ic.gc.ca/eic/site/smt-gst.nsf/eng/sf11817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t.gov.in/sites/default/files/NFAP%202022%20Document%20for%20e-release.pdf?download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ar.google.com/calendar/u/0/embed?src=c2gedttabtbj4bps23j4847004@group.calendar.google.com&amp;ctz=America/New_York" TargetMode="External"/><Relationship Id="rId5" Type="http://schemas.openxmlformats.org/officeDocument/2006/relationships/hyperlink" Target="https://mentor.ieee.org/802.18/dcn/16/18-16-0038-27-0000-teleconference-call-in-info.pptx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-ec/dcn/22/ec-22-0211-00-WCSG-minutes-october-5-2022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27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Document" r:id="rId6" imgW="8284803" imgH="4499241" progId="Word.Document.8">
                  <p:embed/>
                </p:oleObj>
              </mc:Choice>
              <mc:Fallback>
                <p:oleObj name="Document" r:id="rId6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20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18-22/0035r42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4"/>
              </a:rPr>
              <a:t>Consultation on the Spectrum Outlook 2022 to </a:t>
            </a:r>
            <a:r>
              <a:rPr lang="en-GB" sz="1400" u="sng" dirty="0" smtClean="0">
                <a:hlinkClick r:id="rId4"/>
              </a:rPr>
              <a:t>2026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GB" sz="1400" dirty="0" smtClean="0"/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Norway </a:t>
            </a:r>
            <a:r>
              <a:rPr lang="en-GB" sz="1400" dirty="0" err="1" smtClean="0"/>
              <a:t>Nkom</a:t>
            </a:r>
            <a:r>
              <a:rPr lang="en-GB" sz="1400" dirty="0" smtClean="0"/>
              <a:t>:  </a:t>
            </a:r>
            <a:r>
              <a:rPr lang="en-GB" sz="1400" dirty="0" smtClean="0">
                <a:hlinkClick r:id="rId6"/>
              </a:rPr>
              <a:t>Frequency management towards 2030</a:t>
            </a:r>
            <a:endParaRPr lang="en-GB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November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Australia ACMA:  </a:t>
            </a:r>
            <a:r>
              <a:rPr lang="en-GB" sz="1400" u="sng" dirty="0">
                <a:hlinkClick r:id="rId7"/>
              </a:rPr>
              <a:t>New arrangements for low interference potential devices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at 10:30am ET on 27 October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October 2022, India DOT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National Frequency Allocation Plan - 2022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31 October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142766"/>
              </p:ext>
            </p:extLst>
          </p:nvPr>
        </p:nvGraphicFramePr>
        <p:xfrm>
          <a:off x="838200" y="1705690"/>
          <a:ext cx="10439401" cy="919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3 November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57775" y="2695141"/>
            <a:ext cx="10519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31 October 2022 is cancelled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 ad-hoc call on 2 November 2022 is cancelled.</a:t>
            </a:r>
            <a:endParaRPr lang="en-US" sz="15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>
                <a:cs typeface="Arial"/>
              </a:rPr>
              <a:t>Call for </a:t>
            </a:r>
            <a:r>
              <a:rPr lang="en-US" sz="1800" b="0" spc="-5" dirty="0" err="1">
                <a:cs typeface="Arial"/>
              </a:rPr>
              <a:t>mmWave</a:t>
            </a:r>
            <a:r>
              <a:rPr lang="en-US" sz="1800" b="0" spc="-5" dirty="0">
                <a:cs typeface="Arial"/>
              </a:rPr>
              <a:t> ad-hoc chair;  nomination </a:t>
            </a:r>
            <a:r>
              <a:rPr lang="en-US" sz="1800" b="0" spc="-5" dirty="0" smtClean="0">
                <a:cs typeface="Arial"/>
              </a:rPr>
              <a:t>period is extended to 8:00am Bangkok local time </a:t>
            </a:r>
            <a:r>
              <a:rPr lang="en-US" sz="1800" b="0" spc="-5" dirty="0">
                <a:cs typeface="Arial"/>
              </a:rPr>
              <a:t>on </a:t>
            </a:r>
            <a:r>
              <a:rPr lang="en-US" sz="1800" b="0" spc="-5" dirty="0" smtClean="0">
                <a:cs typeface="Arial"/>
              </a:rPr>
              <a:t>Thursday, 17 November </a:t>
            </a:r>
            <a:r>
              <a:rPr lang="en-US" sz="1800" b="0" spc="-5" dirty="0">
                <a:cs typeface="Arial"/>
              </a:rPr>
              <a:t>2022.</a:t>
            </a:r>
            <a:endParaRPr lang="en-US" sz="1600" b="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kern="0" spc="-5" dirty="0" smtClean="0">
                <a:solidFill>
                  <a:schemeClr val="tx1"/>
                </a:solidFill>
                <a:cs typeface="Arial"/>
                <a:hlinkClick r:id="rId4"/>
              </a:rPr>
              <a:t>A short update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 on the IEEE 802 </a:t>
            </a:r>
            <a:r>
              <a:rPr lang="en-US" sz="1800" b="0" kern="0" spc="-5" dirty="0">
                <a:solidFill>
                  <a:schemeClr val="tx1"/>
                </a:solidFill>
                <a:cs typeface="Arial"/>
              </a:rPr>
              <a:t>Wireless Standards Frequency Table 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ad-hoc (joint ad-hoc with IEEE 802.19).</a:t>
            </a:r>
            <a:endParaRPr lang="en-US" sz="1400" b="0" kern="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16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3:58pm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69805</TotalTime>
  <Words>1601</Words>
  <Application>Microsoft Office PowerPoint</Application>
  <PresentationFormat>Widescreen</PresentationFormat>
  <Paragraphs>320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31 October 2022)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22/0135r2</dc:title>
  <dc:creator/>
  <cp:keywords>27 October 2022</cp:keywords>
  <cp:lastModifiedBy>Edward Au</cp:lastModifiedBy>
  <cp:revision>5004</cp:revision>
  <cp:lastPrinted>1601-01-01T00:00:00Z</cp:lastPrinted>
  <dcterms:created xsi:type="dcterms:W3CDTF">2016-03-03T14:54:45Z</dcterms:created>
  <dcterms:modified xsi:type="dcterms:W3CDTF">2022-10-27T20:07:53Z</dcterms:modified>
  <cp:category>IEEE 802.18 RR-TAG agenda</cp:category>
</cp:coreProperties>
</file>