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98" r:id="rId17"/>
    <p:sldId id="894" r:id="rId18"/>
    <p:sldId id="895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6-00-0000-weekly-teleconference-minutes-20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2-0000-status-of-ongoing-consultations-and-tag-documents-for-approval.docx" TargetMode="External"/><Relationship Id="rId7" Type="http://schemas.openxmlformats.org/officeDocument/2006/relationships/hyperlink" Target="https://www.acma.gov.au/consultations/2022-10/new-arrangements-low-interference-potential-devices-consultation-35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kom.no/aktuelt/frekvensbehov-mot-2030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7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-ec/dcn/22/ec-22-0211-00-WCSG-minutes-october-5-2022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27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20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18-22/0035r42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GB" sz="1400" dirty="0" smtClean="0"/>
              <a:t> (reply comment)</a:t>
            </a:r>
            <a:endParaRPr lang="en-GB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6"/>
              </a:rPr>
              <a:t>Frequency management towards </a:t>
            </a:r>
            <a:r>
              <a:rPr lang="en-GB" sz="1400" dirty="0" smtClean="0">
                <a:hlinkClick r:id="rId6"/>
              </a:rPr>
              <a:t>2030</a:t>
            </a:r>
            <a:endParaRPr lang="en-GB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November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Australia ACMA:  </a:t>
            </a:r>
            <a:r>
              <a:rPr lang="en-GB" sz="1400" u="sng" dirty="0">
                <a:hlinkClick r:id="rId7"/>
              </a:rPr>
              <a:t>New arrangements for low interference potential devices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</a:t>
            </a:r>
            <a:r>
              <a:rPr lang="en-US" sz="1600" dirty="0" smtClean="0"/>
              <a:t>at 10:30am ET on 27 October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31 October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64192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mmWave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baseline="0" dirty="0" smtClean="0"/>
                        <a:t>ad-hoc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2 November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3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04787" y="3357349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31 October 2022 is cancelled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  <a:endParaRPr lang="en-US" sz="15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Propose to cancel the </a:t>
            </a:r>
            <a:r>
              <a:rPr lang="en-US" sz="15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call on 2 November 2022, due to the IEEE 802 Wireless Chairs Standing Committee meeting.</a:t>
            </a: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chair;  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kern="0" spc="-5" dirty="0" smtClean="0">
                <a:solidFill>
                  <a:schemeClr val="tx1"/>
                </a:solidFill>
                <a:cs typeface="Arial"/>
                <a:hlinkClick r:id="rId4"/>
              </a:rPr>
              <a:t>A short update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 on the IEEE 802 </a:t>
            </a:r>
            <a:r>
              <a:rPr lang="en-US" sz="1800" b="0" kern="0" spc="-5" dirty="0">
                <a:solidFill>
                  <a:schemeClr val="tx1"/>
                </a:solidFill>
                <a:cs typeface="Arial"/>
              </a:rPr>
              <a:t>Wireless Standards Frequency Table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ad-hoc (joint ad-hoc with IEEE 802.19).</a:t>
            </a:r>
            <a:endParaRPr lang="en-US" sz="1400" b="0" kern="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69729</TotalTime>
  <Words>1601</Words>
  <Application>Microsoft Office PowerPoint</Application>
  <PresentationFormat>Widescreen</PresentationFormat>
  <Paragraphs>323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31 October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22/0135r1</dc:title>
  <dc:creator/>
  <cp:keywords>27 October 2022</cp:keywords>
  <cp:lastModifiedBy>Edward Au</cp:lastModifiedBy>
  <cp:revision>4997</cp:revision>
  <cp:lastPrinted>1601-01-01T00:00:00Z</cp:lastPrinted>
  <dcterms:created xsi:type="dcterms:W3CDTF">2016-03-03T14:54:45Z</dcterms:created>
  <dcterms:modified xsi:type="dcterms:W3CDTF">2022-10-27T17:26:22Z</dcterms:modified>
  <cp:category>IEEE 802.18 RR-TAG agenda</cp:category>
</cp:coreProperties>
</file>