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9" r:id="rId13"/>
    <p:sldId id="900" r:id="rId14"/>
    <p:sldId id="882" r:id="rId15"/>
    <p:sldId id="869" r:id="rId16"/>
    <p:sldId id="878" r:id="rId17"/>
    <p:sldId id="868" r:id="rId18"/>
    <p:sldId id="898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9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4-00-0000-weekly-teleconference-minutes-13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1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c.gc.ca/eic/site/smt-gst.nsf/eng/sf11817.html" TargetMode="External"/><Relationship Id="rId4" Type="http://schemas.openxmlformats.org/officeDocument/2006/relationships/hyperlink" Target="https://www.itu.int/md/R00-SG05-CIR-0103/e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2/18-22-0132-01-0000-proposed-ieee-s-views-on-annex-17-to-doc-5a-597-for-wp5a-nov-2022.docx" TargetMode="External"/><Relationship Id="rId4" Type="http://schemas.openxmlformats.org/officeDocument/2006/relationships/hyperlink" Target="https://mentor.ieee.org/802.18/dcn/22/18-22-0131-03-0000-proposed-modifications-to-itu-r-m-1450-5-for-wp5a-nov-2022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1-04-0000-proposed-modifications-to-itu-r-m-1450-5-for-wp5a-nov-2022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32-01-0000-proposed-ieee-s-views-on-annex-17-to-doc-5a-597-for-wp5a-nov-2022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ar.google.com/calendar/u/0/embed?src=c2gedttabtbj4bps23j4847004@group.calendar.google.com&amp;ctz=America/New_York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.18/dcn/16/18-16-0038-27-0000-teleconference-call-in-info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eesa.webex.com/ieeesa/j.php?MTID=m26c23a4b9ba5ccb1f68348f9562860c8" TargetMode="External"/><Relationship Id="rId5" Type="http://schemas.openxmlformats.org/officeDocument/2006/relationships/hyperlink" Target="https://ieeesa.webex.com/ieeesa/j.php?MTID=ma28b1d9d051ecdddab365d1a7ea00687" TargetMode="External"/><Relationship Id="rId4" Type="http://schemas.openxmlformats.org/officeDocument/2006/relationships/hyperlink" Target="https://www.google.com/url?q=https://ieeesa.webex.com/ieeesa/j.php?MTID%3Dm55ca5484c290321aba5a38f8837afa0b&amp;sa=D&amp;source=calendar&amp;usd=2&amp;usg=AOvVaw38ZBw_S6-0bVIZ24xrb7dZ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20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13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4"/>
              </a:rPr>
              <a:t>November 2022 meeting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5"/>
              </a:rPr>
              <a:t>Consultation on the Spectrum Outlook 2022 to 2026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14 </a:t>
            </a:r>
            <a:r>
              <a:rPr lang="en-US" sz="1600" spc="-5" dirty="0">
                <a:latin typeface="+mj-lt"/>
                <a:cs typeface="Arial"/>
              </a:rPr>
              <a:t>~ </a:t>
            </a:r>
            <a:r>
              <a:rPr lang="en-US" sz="1600" spc="-5" dirty="0" smtClean="0">
                <a:latin typeface="+mj-lt"/>
                <a:cs typeface="Arial"/>
              </a:rPr>
              <a:t>25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16:00 UTC, </a:t>
            </a:r>
            <a:r>
              <a:rPr lang="en-US" sz="1600" spc="-5" dirty="0" smtClean="0">
                <a:latin typeface="+mj-lt"/>
                <a:cs typeface="Arial"/>
              </a:rPr>
              <a:t>7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www.itu.int/md/R00-SG05-CIR-0103/en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submissions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18-22/0131r3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Proposed modifications to ITU-R M.1450-5 for WP5A Nov </a:t>
            </a:r>
            <a:r>
              <a:rPr lang="en-US" sz="1600" dirty="0" smtClean="0"/>
              <a:t>2022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18-22/0132r1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Proposed </a:t>
            </a:r>
            <a:r>
              <a:rPr lang="en-US" sz="1600" dirty="0" smtClean="0"/>
              <a:t>IEEE’s </a:t>
            </a:r>
            <a:r>
              <a:rPr lang="en-US" sz="1600" dirty="0"/>
              <a:t>views on Annex 17 to Doc. 5A/597 for WP5A Nov 2022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515600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documents </a:t>
            </a:r>
            <a:r>
              <a:rPr lang="en-US" sz="1800" spc="-5" dirty="0" smtClean="0">
                <a:cs typeface="Arial"/>
                <a:hlinkClick r:id="rId3"/>
              </a:rPr>
              <a:t>18-22/0131r4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and </a:t>
            </a:r>
            <a:r>
              <a:rPr lang="en-US" sz="1800" spc="-5" dirty="0" smtClean="0">
                <a:cs typeface="Arial"/>
                <a:hlinkClick r:id="rId4"/>
              </a:rPr>
              <a:t>18-22/0132r1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proposed modifications to </a:t>
            </a:r>
            <a:r>
              <a:rPr lang="en-US" sz="1800" spc="-5" dirty="0">
                <a:cs typeface="Arial"/>
              </a:rPr>
              <a:t>ITU-R M.1450-5 </a:t>
            </a:r>
            <a:r>
              <a:rPr lang="en-US" sz="1800" spc="-5" dirty="0" smtClean="0">
                <a:cs typeface="Arial"/>
              </a:rPr>
              <a:t> and </a:t>
            </a:r>
            <a:r>
              <a:rPr lang="en-US" sz="1800" dirty="0" smtClean="0"/>
              <a:t>proposed IEEE LMSC’s </a:t>
            </a:r>
            <a:r>
              <a:rPr lang="en-US" sz="1800" dirty="0"/>
              <a:t>views on Annex 17 to Doc. 5A/597</a:t>
            </a:r>
            <a:r>
              <a:rPr lang="en-US" sz="1800" dirty="0" smtClean="0"/>
              <a:t>!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respectively, for review and approval by the IEEE LSMC (802 EC) for submission to the ITU-R Working Party 5A via ITU-R liaison before the contribution deadline for the Working Party 5A’s next meeting.  The IEEE 802.18 Chair is authorized to make editorial changes as necessary.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11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10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Result:  </a:t>
            </a:r>
            <a:r>
              <a:rPr lang="en-US" sz="1600" spc="-5" dirty="0" smtClean="0">
                <a:latin typeface="+mj-lt"/>
                <a:cs typeface="Arial"/>
              </a:rPr>
              <a:t>Passed (9 Yes, 0 No, 0 Abstain)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The Chair did not vote.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</a:t>
            </a:r>
            <a:r>
              <a:rPr lang="en-US" sz="2800" dirty="0" smtClean="0">
                <a:solidFill>
                  <a:srgbClr val="0070C0"/>
                </a:solidFill>
              </a:rPr>
              <a:t>week (week of October 24)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1099"/>
              </p:ext>
            </p:extLst>
          </p:nvPr>
        </p:nvGraphicFramePr>
        <p:xfrm>
          <a:off x="838200" y="1705690"/>
          <a:ext cx="10439401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 802 Wireless Standards Frequency Table ad-hoc (Joint ad-hoc</a:t>
                      </a:r>
                      <a:r>
                        <a:rPr lang="en-US" sz="1500" baseline="0" dirty="0" smtClean="0"/>
                        <a:t> with 802.19)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 25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https://ieeesa.webex.com/ieeesa/j.php?MTID=m55ca5484c290321aba5a38f8837afa0b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26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27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8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82717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24 October 2022 is cancelled.</a:t>
            </a: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 smtClean="0">
                <a:latin typeface="+mj-lt"/>
                <a:cs typeface="Arial"/>
              </a:rPr>
              <a:t>Call for </a:t>
            </a:r>
            <a:r>
              <a:rPr lang="en-US" sz="1800" b="0" spc="-5" dirty="0" err="1" smtClean="0">
                <a:latin typeface="+mj-lt"/>
                <a:cs typeface="Arial"/>
              </a:rPr>
              <a:t>mmWave</a:t>
            </a:r>
            <a:r>
              <a:rPr lang="en-US" sz="1800" b="0" spc="-5" dirty="0" smtClean="0">
                <a:latin typeface="+mj-lt"/>
                <a:cs typeface="Arial"/>
              </a:rPr>
              <a:t> ad-hoc chair;  nomination period closes at 3pm ET on Wednesday 26 October, 2022.</a:t>
            </a: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11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10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r>
              <a:rPr lang="en-US" sz="1600" spc="-5" smtClean="0">
                <a:latin typeface="+mj-lt"/>
                <a:cs typeface="Arial"/>
              </a:rPr>
              <a:t>15:36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</a:t>
            </a:r>
            <a:r>
              <a:rPr lang="en-US" sz="1800" i="1" dirty="0" smtClean="0">
                <a:solidFill>
                  <a:srgbClr val="00B050"/>
                </a:solidFill>
              </a:rPr>
              <a:t>Proposed view on Annex 17 to Doc. 5A/597 and Update 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ITU-R M.1450-5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</a:t>
            </a:r>
            <a:r>
              <a:rPr lang="en-US" sz="1800" spc="-5" dirty="0" smtClean="0">
                <a:cs typeface="Arial"/>
              </a:rPr>
              <a:t>week </a:t>
            </a:r>
            <a:r>
              <a:rPr lang="en-US" sz="1800" spc="-5" dirty="0" smtClean="0">
                <a:cs typeface="Arial"/>
              </a:rPr>
              <a:t>(week of 24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69629</TotalTime>
  <Words>1827</Words>
  <Application>Microsoft Office PowerPoint</Application>
  <PresentationFormat>Widescreen</PresentationFormat>
  <Paragraphs>351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ITU-R Working Party 5A submissions (1)</vt:lpstr>
      <vt:lpstr>ITU-R Working Party 5A submissions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October 24)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22/0133r1</dc:title>
  <dc:creator/>
  <cp:keywords>20 October 2022</cp:keywords>
  <cp:lastModifiedBy>Edward Au</cp:lastModifiedBy>
  <cp:revision>4980</cp:revision>
  <cp:lastPrinted>1601-01-01T00:00:00Z</cp:lastPrinted>
  <dcterms:created xsi:type="dcterms:W3CDTF">2016-03-03T14:54:45Z</dcterms:created>
  <dcterms:modified xsi:type="dcterms:W3CDTF">2022-10-20T19:36:16Z</dcterms:modified>
  <cp:category>IEEE 802.18 RR-TAG agenda</cp:category>
</cp:coreProperties>
</file>